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310" r:id="rId5"/>
    <p:sldId id="307" r:id="rId6"/>
    <p:sldId id="308" r:id="rId7"/>
    <p:sldId id="309" r:id="rId8"/>
    <p:sldId id="282" r:id="rId9"/>
    <p:sldId id="290" r:id="rId10"/>
    <p:sldId id="288" r:id="rId11"/>
    <p:sldId id="312" r:id="rId12"/>
    <p:sldId id="259" r:id="rId13"/>
    <p:sldId id="289" r:id="rId14"/>
    <p:sldId id="306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rotesque" panose="020B0504020202020204" pitchFamily="34" charset="0"/>
      <p:regular r:id="rId23"/>
      <p:bold r:id="rId24"/>
    </p:embeddedFont>
    <p:embeddedFont>
      <p:font typeface="Grotesque Light" panose="020B0304020202020204" pitchFamily="34" charset="0"/>
      <p:regular r:id="rId2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4749"/>
    <a:srgbClr val="EEB621"/>
    <a:srgbClr val="640814"/>
    <a:srgbClr val="B87073"/>
    <a:srgbClr val="EDDBDC"/>
    <a:srgbClr val="148FAC"/>
    <a:srgbClr val="562C2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CD6D3E-D08B-4B76-A336-5B721F6FB939}" v="36" dt="2023-05-25T12:05:09.916"/>
    <p1510:client id="{7FB05703-938B-4712-8D63-005DB49FD726}" v="65" dt="2023-05-26T11:07:49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8" y="276"/>
      </p:cViewPr>
      <p:guideLst>
        <p:guide orient="horz" pos="1434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ª del Mar Gutierrez Lopez" userId="e82b88b886d3aea4" providerId="LiveId" clId="{994A9481-68BF-416D-84FE-B3F8B97A84B1}"/>
    <pc:docChg chg="undo custSel addSld delSld modSld sldOrd">
      <pc:chgData name="Mª del Mar Gutierrez Lopez" userId="e82b88b886d3aea4" providerId="LiveId" clId="{994A9481-68BF-416D-84FE-B3F8B97A84B1}" dt="2022-12-30T08:44:17.408" v="1878" actId="2085"/>
      <pc:docMkLst>
        <pc:docMk/>
      </pc:docMkLst>
      <pc:sldChg chg="addSp delSp modSp">
        <pc:chgData name="Mª del Mar Gutierrez Lopez" userId="e82b88b886d3aea4" providerId="LiveId" clId="{994A9481-68BF-416D-84FE-B3F8B97A84B1}" dt="2022-12-29T10:20:29.732" v="1110"/>
        <pc:sldMkLst>
          <pc:docMk/>
          <pc:sldMk cId="2449087413" sldId="256"/>
        </pc:sldMkLst>
        <pc:spChg chg="add del">
          <ac:chgData name="Mª del Mar Gutierrez Lopez" userId="e82b88b886d3aea4" providerId="LiveId" clId="{994A9481-68BF-416D-84FE-B3F8B97A84B1}" dt="2022-12-29T10:17:15.799" v="1069"/>
          <ac:spMkLst>
            <pc:docMk/>
            <pc:sldMk cId="2449087413" sldId="256"/>
            <ac:spMk id="2" creationId="{8C3A8B30-199F-7A06-31B6-C2177DFB75F5}"/>
          </ac:spMkLst>
        </pc:spChg>
        <pc:spChg chg="add del">
          <ac:chgData name="Mª del Mar Gutierrez Lopez" userId="e82b88b886d3aea4" providerId="LiveId" clId="{994A9481-68BF-416D-84FE-B3F8B97A84B1}" dt="2022-12-29T10:17:15.799" v="1069"/>
          <ac:spMkLst>
            <pc:docMk/>
            <pc:sldMk cId="2449087413" sldId="256"/>
            <ac:spMk id="4" creationId="{D0F4CF38-61A1-2CAA-E0AB-7A9C157F5DEB}"/>
          </ac:spMkLst>
        </pc:spChg>
        <pc:spChg chg="add del">
          <ac:chgData name="Mª del Mar Gutierrez Lopez" userId="e82b88b886d3aea4" providerId="LiveId" clId="{994A9481-68BF-416D-84FE-B3F8B97A84B1}" dt="2022-12-29T10:17:13.405" v="1068" actId="478"/>
          <ac:spMkLst>
            <pc:docMk/>
            <pc:sldMk cId="2449087413" sldId="256"/>
            <ac:spMk id="23" creationId="{9F9C419C-D3AA-4EC6-ABD7-B72B950541FB}"/>
          </ac:spMkLst>
        </pc:spChg>
        <pc:picChg chg="mod">
          <ac:chgData name="Mª del Mar Gutierrez Lopez" userId="e82b88b886d3aea4" providerId="LiveId" clId="{994A9481-68BF-416D-84FE-B3F8B97A84B1}" dt="2022-12-29T10:17:51.171" v="1080" actId="1076"/>
          <ac:picMkLst>
            <pc:docMk/>
            <pc:sldMk cId="2449087413" sldId="256"/>
            <ac:picMk id="5" creationId="{937B1F5B-318E-44BE-8A54-AF8DE9120CFB}"/>
          </ac:picMkLst>
        </pc:picChg>
        <pc:picChg chg="add mod">
          <ac:chgData name="Mª del Mar Gutierrez Lopez" userId="e82b88b886d3aea4" providerId="LiveId" clId="{994A9481-68BF-416D-84FE-B3F8B97A84B1}" dt="2022-12-29T10:20:29.732" v="1110"/>
          <ac:picMkLst>
            <pc:docMk/>
            <pc:sldMk cId="2449087413" sldId="256"/>
            <ac:picMk id="6" creationId="{102CC598-D512-41DC-9BA2-CCAD74517FC9}"/>
          </ac:picMkLst>
        </pc:picChg>
        <pc:picChg chg="add del">
          <ac:chgData name="Mª del Mar Gutierrez Lopez" userId="e82b88b886d3aea4" providerId="LiveId" clId="{994A9481-68BF-416D-84FE-B3F8B97A84B1}" dt="2022-12-29T10:17:15.799" v="1069"/>
          <ac:picMkLst>
            <pc:docMk/>
            <pc:sldMk cId="2449087413" sldId="256"/>
            <ac:picMk id="2049" creationId="{764A174D-AAA1-710D-75B5-66BFBF53D05C}"/>
          </ac:picMkLst>
        </pc:picChg>
        <pc:picChg chg="add del">
          <ac:chgData name="Mª del Mar Gutierrez Lopez" userId="e82b88b886d3aea4" providerId="LiveId" clId="{994A9481-68BF-416D-84FE-B3F8B97A84B1}" dt="2022-12-29T10:17:15.799" v="1069"/>
          <ac:picMkLst>
            <pc:docMk/>
            <pc:sldMk cId="2449087413" sldId="256"/>
            <ac:picMk id="2050" creationId="{C9553151-A291-F861-7DE4-5CA3E3544AE8}"/>
          </ac:picMkLst>
        </pc:picChg>
        <pc:picChg chg="add del mod">
          <ac:chgData name="Mª del Mar Gutierrez Lopez" userId="e82b88b886d3aea4" providerId="LiveId" clId="{994A9481-68BF-416D-84FE-B3F8B97A84B1}" dt="2022-12-29T10:17:38.026" v="1075"/>
          <ac:picMkLst>
            <pc:docMk/>
            <pc:sldMk cId="2449087413" sldId="256"/>
            <ac:picMk id="2053" creationId="{80AFFFDE-CABC-1476-2C25-73CAB4E3FD99}"/>
          </ac:picMkLst>
        </pc:picChg>
        <pc:picChg chg="add del mod">
          <ac:chgData name="Mª del Mar Gutierrez Lopez" userId="e82b88b886d3aea4" providerId="LiveId" clId="{994A9481-68BF-416D-84FE-B3F8B97A84B1}" dt="2022-12-29T10:17:51.811" v="1081"/>
          <ac:picMkLst>
            <pc:docMk/>
            <pc:sldMk cId="2449087413" sldId="256"/>
            <ac:picMk id="2054" creationId="{E758A0B3-67D7-77B8-A0E3-06A819D182A6}"/>
          </ac:picMkLst>
        </pc:picChg>
      </pc:sldChg>
      <pc:sldChg chg="addSp modSp">
        <pc:chgData name="Mª del Mar Gutierrez Lopez" userId="e82b88b886d3aea4" providerId="LiveId" clId="{994A9481-68BF-416D-84FE-B3F8B97A84B1}" dt="2022-12-29T10:20:33.349" v="1111"/>
        <pc:sldMkLst>
          <pc:docMk/>
          <pc:sldMk cId="4027677570" sldId="257"/>
        </pc:sldMkLst>
        <pc:picChg chg="add mod">
          <ac:chgData name="Mª del Mar Gutierrez Lopez" userId="e82b88b886d3aea4" providerId="LiveId" clId="{994A9481-68BF-416D-84FE-B3F8B97A84B1}" dt="2022-12-29T10:20:33.349" v="1111"/>
          <ac:picMkLst>
            <pc:docMk/>
            <pc:sldMk cId="4027677570" sldId="257"/>
            <ac:picMk id="2" creationId="{B4D86638-65C5-2AD9-5A68-99771D962F24}"/>
          </ac:picMkLst>
        </pc:picChg>
      </pc:sldChg>
      <pc:sldChg chg="modSp mod ord">
        <pc:chgData name="Mª del Mar Gutierrez Lopez" userId="e82b88b886d3aea4" providerId="LiveId" clId="{994A9481-68BF-416D-84FE-B3F8B97A84B1}" dt="2022-12-28T18:54:41.504" v="650"/>
        <pc:sldMkLst>
          <pc:docMk/>
          <pc:sldMk cId="2199073128" sldId="258"/>
        </pc:sldMkLst>
        <pc:spChg chg="mod">
          <ac:chgData name="Mª del Mar Gutierrez Lopez" userId="e82b88b886d3aea4" providerId="LiveId" clId="{994A9481-68BF-416D-84FE-B3F8B97A84B1}" dt="2022-12-28T16:37:24.381" v="628" actId="20577"/>
          <ac:spMkLst>
            <pc:docMk/>
            <pc:sldMk cId="2199073128" sldId="258"/>
            <ac:spMk id="9" creationId="{38BAF9C6-9840-4863-8781-E44AA7468E5A}"/>
          </ac:spMkLst>
        </pc:spChg>
        <pc:spChg chg="mod">
          <ac:chgData name="Mª del Mar Gutierrez Lopez" userId="e82b88b886d3aea4" providerId="LiveId" clId="{994A9481-68BF-416D-84FE-B3F8B97A84B1}" dt="2022-12-28T16:36:09.084" v="584" actId="1076"/>
          <ac:spMkLst>
            <pc:docMk/>
            <pc:sldMk cId="2199073128" sldId="258"/>
            <ac:spMk id="25" creationId="{96DF5092-802E-4F1A-985C-AFF65FA25CDD}"/>
          </ac:spMkLst>
        </pc:spChg>
        <pc:spChg chg="mod">
          <ac:chgData name="Mª del Mar Gutierrez Lopez" userId="e82b88b886d3aea4" providerId="LiveId" clId="{994A9481-68BF-416D-84FE-B3F8B97A84B1}" dt="2022-12-28T16:37:34.779" v="646" actId="20577"/>
          <ac:spMkLst>
            <pc:docMk/>
            <pc:sldMk cId="2199073128" sldId="258"/>
            <ac:spMk id="28" creationId="{210CF418-9985-4EE8-BEB5-25E9AC611E73}"/>
          </ac:spMkLst>
        </pc:spChg>
      </pc:sldChg>
      <pc:sldChg chg="addSp modSp mod ord">
        <pc:chgData name="Mª del Mar Gutierrez Lopez" userId="e82b88b886d3aea4" providerId="LiveId" clId="{994A9481-68BF-416D-84FE-B3F8B97A84B1}" dt="2022-12-29T10:20:17.350" v="1108"/>
        <pc:sldMkLst>
          <pc:docMk/>
          <pc:sldMk cId="2281555363" sldId="259"/>
        </pc:sldMkLst>
        <pc:spChg chg="mod">
          <ac:chgData name="Mª del Mar Gutierrez Lopez" userId="e82b88b886d3aea4" providerId="LiveId" clId="{994A9481-68BF-416D-84FE-B3F8B97A84B1}" dt="2022-12-28T18:55:53.398" v="675" actId="1076"/>
          <ac:spMkLst>
            <pc:docMk/>
            <pc:sldMk cId="2281555363" sldId="259"/>
            <ac:spMk id="28" creationId="{210CF418-9985-4EE8-BEB5-25E9AC611E73}"/>
          </ac:spMkLst>
        </pc:spChg>
        <pc:picChg chg="add mod">
          <ac:chgData name="Mª del Mar Gutierrez Lopez" userId="e82b88b886d3aea4" providerId="LiveId" clId="{994A9481-68BF-416D-84FE-B3F8B97A84B1}" dt="2022-12-29T10:20:17.350" v="1108"/>
          <ac:picMkLst>
            <pc:docMk/>
            <pc:sldMk cId="2281555363" sldId="259"/>
            <ac:picMk id="2" creationId="{095BBE2E-B255-F41E-8029-7F382B763788}"/>
          </ac:picMkLst>
        </pc:picChg>
      </pc:sldChg>
      <pc:sldChg chg="del">
        <pc:chgData name="Mª del Mar Gutierrez Lopez" userId="e82b88b886d3aea4" providerId="LiveId" clId="{994A9481-68BF-416D-84FE-B3F8B97A84B1}" dt="2022-12-29T11:22:35.473" v="1189" actId="47"/>
        <pc:sldMkLst>
          <pc:docMk/>
          <pc:sldMk cId="1034652565" sldId="260"/>
        </pc:sldMkLst>
      </pc:sldChg>
      <pc:sldChg chg="del">
        <pc:chgData name="Mª del Mar Gutierrez Lopez" userId="e82b88b886d3aea4" providerId="LiveId" clId="{994A9481-68BF-416D-84FE-B3F8B97A84B1}" dt="2022-12-29T11:22:44.892" v="1196" actId="47"/>
        <pc:sldMkLst>
          <pc:docMk/>
          <pc:sldMk cId="3801745171" sldId="261"/>
        </pc:sldMkLst>
      </pc:sldChg>
      <pc:sldChg chg="addSp delSp modSp mod">
        <pc:chgData name="Mª del Mar Gutierrez Lopez" userId="e82b88b886d3aea4" providerId="LiveId" clId="{994A9481-68BF-416D-84FE-B3F8B97A84B1}" dt="2022-12-29T10:18:07.737" v="1085" actId="1076"/>
        <pc:sldMkLst>
          <pc:docMk/>
          <pc:sldMk cId="1970873005" sldId="262"/>
        </pc:sldMkLst>
        <pc:spChg chg="mod">
          <ac:chgData name="Mª del Mar Gutierrez Lopez" userId="e82b88b886d3aea4" providerId="LiveId" clId="{994A9481-68BF-416D-84FE-B3F8B97A84B1}" dt="2022-12-28T12:19:52.522" v="324" actId="20577"/>
          <ac:spMkLst>
            <pc:docMk/>
            <pc:sldMk cId="1970873005" sldId="262"/>
            <ac:spMk id="10" creationId="{515CC4D5-F999-44F8-8F91-09333156C35B}"/>
          </ac:spMkLst>
        </pc:spChg>
        <pc:spChg chg="mod">
          <ac:chgData name="Mª del Mar Gutierrez Lopez" userId="e82b88b886d3aea4" providerId="LiveId" clId="{994A9481-68BF-416D-84FE-B3F8B97A84B1}" dt="2022-12-28T12:19:17.810" v="305" actId="1076"/>
          <ac:spMkLst>
            <pc:docMk/>
            <pc:sldMk cId="1970873005" sldId="262"/>
            <ac:spMk id="11" creationId="{57B0F96A-E1A0-4AD7-9AA4-4EDCDBDC38B5}"/>
          </ac:spMkLst>
        </pc:spChg>
        <pc:spChg chg="mod">
          <ac:chgData name="Mª del Mar Gutierrez Lopez" userId="e82b88b886d3aea4" providerId="LiveId" clId="{994A9481-68BF-416D-84FE-B3F8B97A84B1}" dt="2022-12-28T12:06:52.248" v="169" actId="1076"/>
          <ac:spMkLst>
            <pc:docMk/>
            <pc:sldMk cId="1970873005" sldId="262"/>
            <ac:spMk id="13" creationId="{494DBE18-8C7E-4BA5-A6B3-2C89EF07F3D0}"/>
          </ac:spMkLst>
        </pc:spChg>
        <pc:spChg chg="del mod">
          <ac:chgData name="Mª del Mar Gutierrez Lopez" userId="e82b88b886d3aea4" providerId="LiveId" clId="{994A9481-68BF-416D-84FE-B3F8B97A84B1}" dt="2022-12-28T12:03:57.228" v="96"/>
          <ac:spMkLst>
            <pc:docMk/>
            <pc:sldMk cId="1970873005" sldId="262"/>
            <ac:spMk id="14" creationId="{C7E65268-D63D-424E-A3E1-C6C0093FC70B}"/>
          </ac:spMkLst>
        </pc:spChg>
        <pc:spChg chg="mod">
          <ac:chgData name="Mª del Mar Gutierrez Lopez" userId="e82b88b886d3aea4" providerId="LiveId" clId="{994A9481-68BF-416D-84FE-B3F8B97A84B1}" dt="2022-12-28T12:17:38.194" v="287" actId="1076"/>
          <ac:spMkLst>
            <pc:docMk/>
            <pc:sldMk cId="1970873005" sldId="262"/>
            <ac:spMk id="15" creationId="{FC8CEAF2-275A-46DB-9992-E5E9087F2F3C}"/>
          </ac:spMkLst>
        </pc:spChg>
        <pc:spChg chg="del mod">
          <ac:chgData name="Mª del Mar Gutierrez Lopez" userId="e82b88b886d3aea4" providerId="LiveId" clId="{994A9481-68BF-416D-84FE-B3F8B97A84B1}" dt="2022-12-28T12:20:29.475" v="346" actId="478"/>
          <ac:spMkLst>
            <pc:docMk/>
            <pc:sldMk cId="1970873005" sldId="262"/>
            <ac:spMk id="16" creationId="{2E357E18-4CB9-44D7-B6B9-9AD13EE78DED}"/>
          </ac:spMkLst>
        </pc:spChg>
        <pc:spChg chg="del mod">
          <ac:chgData name="Mª del Mar Gutierrez Lopez" userId="e82b88b886d3aea4" providerId="LiveId" clId="{994A9481-68BF-416D-84FE-B3F8B97A84B1}" dt="2022-12-28T12:20:28.810" v="345" actId="478"/>
          <ac:spMkLst>
            <pc:docMk/>
            <pc:sldMk cId="1970873005" sldId="262"/>
            <ac:spMk id="17" creationId="{741298D8-650D-4BAE-901A-67FF95B38AA2}"/>
          </ac:spMkLst>
        </pc:spChg>
        <pc:spChg chg="add mod">
          <ac:chgData name="Mª del Mar Gutierrez Lopez" userId="e82b88b886d3aea4" providerId="LiveId" clId="{994A9481-68BF-416D-84FE-B3F8B97A84B1}" dt="2022-12-28T12:17:02.258" v="259" actId="1076"/>
          <ac:spMkLst>
            <pc:docMk/>
            <pc:sldMk cId="1970873005" sldId="262"/>
            <ac:spMk id="31" creationId="{AAE81589-E3F1-08F2-20C0-149DAEE1C3F9}"/>
          </ac:spMkLst>
        </pc:spChg>
        <pc:picChg chg="add del mod">
          <ac:chgData name="Mª del Mar Gutierrez Lopez" userId="e82b88b886d3aea4" providerId="LiveId" clId="{994A9481-68BF-416D-84FE-B3F8B97A84B1}" dt="2022-12-29T10:03:22.828" v="926"/>
          <ac:picMkLst>
            <pc:docMk/>
            <pc:sldMk cId="1970873005" sldId="262"/>
            <ac:picMk id="3" creationId="{390C2F0A-D3CA-DE17-8E9C-A6CD58914A8D}"/>
          </ac:picMkLst>
        </pc:picChg>
        <pc:picChg chg="add del mod">
          <ac:chgData name="Mª del Mar Gutierrez Lopez" userId="e82b88b886d3aea4" providerId="LiveId" clId="{994A9481-68BF-416D-84FE-B3F8B97A84B1}" dt="2022-12-28T09:32:50.716" v="4" actId="478"/>
          <ac:picMkLst>
            <pc:docMk/>
            <pc:sldMk cId="1970873005" sldId="262"/>
            <ac:picMk id="3" creationId="{B6187F08-596C-51D9-47C2-C798997B3D6C}"/>
          </ac:picMkLst>
        </pc:picChg>
        <pc:picChg chg="add del mod modCrop">
          <ac:chgData name="Mª del Mar Gutierrez Lopez" userId="e82b88b886d3aea4" providerId="LiveId" clId="{994A9481-68BF-416D-84FE-B3F8B97A84B1}" dt="2022-12-28T11:58:52.420" v="21" actId="478"/>
          <ac:picMkLst>
            <pc:docMk/>
            <pc:sldMk cId="1970873005" sldId="262"/>
            <ac:picMk id="5" creationId="{B7752A54-72DB-5D6F-5C52-1B372C553C0B}"/>
          </ac:picMkLst>
        </pc:picChg>
        <pc:picChg chg="add mod modCrop">
          <ac:chgData name="Mª del Mar Gutierrez Lopez" userId="e82b88b886d3aea4" providerId="LiveId" clId="{994A9481-68BF-416D-84FE-B3F8B97A84B1}" dt="2022-12-28T12:19:13.342" v="303" actId="1076"/>
          <ac:picMkLst>
            <pc:docMk/>
            <pc:sldMk cId="1970873005" sldId="262"/>
            <ac:picMk id="7" creationId="{303B541B-6130-19ED-42FA-0F19146B1FDE}"/>
          </ac:picMkLst>
        </pc:picChg>
        <pc:picChg chg="add mod modCrop">
          <ac:chgData name="Mª del Mar Gutierrez Lopez" userId="e82b88b886d3aea4" providerId="LiveId" clId="{994A9481-68BF-416D-84FE-B3F8B97A84B1}" dt="2022-12-28T12:18:48.062" v="299" actId="1076"/>
          <ac:picMkLst>
            <pc:docMk/>
            <pc:sldMk cId="1970873005" sldId="262"/>
            <ac:picMk id="18" creationId="{8D9B154F-E2D4-EAB5-FF03-5109FB05B971}"/>
          </ac:picMkLst>
        </pc:picChg>
        <pc:picChg chg="add del mod modCrop">
          <ac:chgData name="Mª del Mar Gutierrez Lopez" userId="e82b88b886d3aea4" providerId="LiveId" clId="{994A9481-68BF-416D-84FE-B3F8B97A84B1}" dt="2022-12-28T12:00:46.079" v="45" actId="478"/>
          <ac:picMkLst>
            <pc:docMk/>
            <pc:sldMk cId="1970873005" sldId="262"/>
            <ac:picMk id="20" creationId="{BAF172E8-CC02-6F95-8E37-BBCF2E7FC10E}"/>
          </ac:picMkLst>
        </pc:picChg>
        <pc:picChg chg="add del mod">
          <ac:chgData name="Mª del Mar Gutierrez Lopez" userId="e82b88b886d3aea4" providerId="LiveId" clId="{994A9481-68BF-416D-84FE-B3F8B97A84B1}" dt="2022-12-28T12:00:58.803" v="49" actId="478"/>
          <ac:picMkLst>
            <pc:docMk/>
            <pc:sldMk cId="1970873005" sldId="262"/>
            <ac:picMk id="22" creationId="{EF6C34D1-AC57-090E-7AC0-FAA8D0F9457A}"/>
          </ac:picMkLst>
        </pc:picChg>
        <pc:picChg chg="add mod modCrop">
          <ac:chgData name="Mª del Mar Gutierrez Lopez" userId="e82b88b886d3aea4" providerId="LiveId" clId="{994A9481-68BF-416D-84FE-B3F8B97A84B1}" dt="2022-12-28T12:06:15.814" v="147" actId="14100"/>
          <ac:picMkLst>
            <pc:docMk/>
            <pc:sldMk cId="1970873005" sldId="262"/>
            <ac:picMk id="28" creationId="{32FB06A5-2F8D-9524-DA51-20C64881F874}"/>
          </ac:picMkLst>
        </pc:picChg>
        <pc:picChg chg="add mod modCrop">
          <ac:chgData name="Mª del Mar Gutierrez Lopez" userId="e82b88b886d3aea4" providerId="LiveId" clId="{994A9481-68BF-416D-84FE-B3F8B97A84B1}" dt="2022-12-28T12:15:56.346" v="195" actId="1076"/>
          <ac:picMkLst>
            <pc:docMk/>
            <pc:sldMk cId="1970873005" sldId="262"/>
            <ac:picMk id="30" creationId="{8380BECC-CB0A-6FF9-9641-9571CA7B0365}"/>
          </ac:picMkLst>
        </pc:picChg>
        <pc:picChg chg="del mod">
          <ac:chgData name="Mª del Mar Gutierrez Lopez" userId="e82b88b886d3aea4" providerId="LiveId" clId="{994A9481-68BF-416D-84FE-B3F8B97A84B1}" dt="2022-12-28T11:55:14.506" v="5" actId="478"/>
          <ac:picMkLst>
            <pc:docMk/>
            <pc:sldMk cId="1970873005" sldId="262"/>
            <ac:picMk id="32" creationId="{32215F28-3055-2C74-2A1F-AE6D9D784181}"/>
          </ac:picMkLst>
        </pc:picChg>
        <pc:picChg chg="add mod">
          <ac:chgData name="Mª del Mar Gutierrez Lopez" userId="e82b88b886d3aea4" providerId="LiveId" clId="{994A9481-68BF-416D-84FE-B3F8B97A84B1}" dt="2022-12-29T10:18:07.737" v="1085" actId="1076"/>
          <ac:picMkLst>
            <pc:docMk/>
            <pc:sldMk cId="1970873005" sldId="262"/>
            <ac:picMk id="3074" creationId="{2D99435A-4470-ACB6-252E-9639E24A46B2}"/>
          </ac:picMkLst>
        </pc:picChg>
        <pc:cxnChg chg="mod">
          <ac:chgData name="Mª del Mar Gutierrez Lopez" userId="e82b88b886d3aea4" providerId="LiveId" clId="{994A9481-68BF-416D-84FE-B3F8B97A84B1}" dt="2022-12-28T12:19:15.529" v="304" actId="1076"/>
          <ac:cxnSpMkLst>
            <pc:docMk/>
            <pc:sldMk cId="1970873005" sldId="262"/>
            <ac:cxnSpMk id="23" creationId="{B8EA5D48-776C-4CC3-A06E-692717C9E470}"/>
          </ac:cxnSpMkLst>
        </pc:cxnChg>
        <pc:cxnChg chg="mod">
          <ac:chgData name="Mª del Mar Gutierrez Lopez" userId="e82b88b886d3aea4" providerId="LiveId" clId="{994A9481-68BF-416D-84FE-B3F8B97A84B1}" dt="2022-12-28T12:16:58.223" v="258" actId="1035"/>
          <ac:cxnSpMkLst>
            <pc:docMk/>
            <pc:sldMk cId="1970873005" sldId="262"/>
            <ac:cxnSpMk id="24" creationId="{9948B33B-98B2-4EB7-A2E1-F5FFCB60127D}"/>
          </ac:cxnSpMkLst>
        </pc:cxnChg>
        <pc:cxnChg chg="mod">
          <ac:chgData name="Mª del Mar Gutierrez Lopez" userId="e82b88b886d3aea4" providerId="LiveId" clId="{994A9481-68BF-416D-84FE-B3F8B97A84B1}" dt="2022-12-28T12:06:55.737" v="170" actId="1076"/>
          <ac:cxnSpMkLst>
            <pc:docMk/>
            <pc:sldMk cId="1970873005" sldId="262"/>
            <ac:cxnSpMk id="25" creationId="{379B1821-3607-4264-9F69-55468ABAB6AA}"/>
          </ac:cxnSpMkLst>
        </pc:cxnChg>
        <pc:cxnChg chg="add mod">
          <ac:chgData name="Mª del Mar Gutierrez Lopez" userId="e82b88b886d3aea4" providerId="LiveId" clId="{994A9481-68BF-416D-84FE-B3F8B97A84B1}" dt="2022-12-28T12:17:51.002" v="290" actId="1076"/>
          <ac:cxnSpMkLst>
            <pc:docMk/>
            <pc:sldMk cId="1970873005" sldId="262"/>
            <ac:cxnSpMk id="33" creationId="{C59E221F-8849-5800-AECD-2F11DAD288D2}"/>
          </ac:cxnSpMkLst>
        </pc:cxnChg>
      </pc:sldChg>
      <pc:sldChg chg="del ord">
        <pc:chgData name="Mª del Mar Gutierrez Lopez" userId="e82b88b886d3aea4" providerId="LiveId" clId="{994A9481-68BF-416D-84FE-B3F8B97A84B1}" dt="2022-12-29T11:22:28.564" v="1185" actId="47"/>
        <pc:sldMkLst>
          <pc:docMk/>
          <pc:sldMk cId="887152458" sldId="263"/>
        </pc:sldMkLst>
      </pc:sldChg>
      <pc:sldChg chg="addSp delSp modSp mod ord">
        <pc:chgData name="Mª del Mar Gutierrez Lopez" userId="e82b88b886d3aea4" providerId="LiveId" clId="{994A9481-68BF-416D-84FE-B3F8B97A84B1}" dt="2022-12-30T08:44:17.408" v="1878" actId="2085"/>
        <pc:sldMkLst>
          <pc:docMk/>
          <pc:sldMk cId="3019943816" sldId="264"/>
        </pc:sldMkLst>
        <pc:spChg chg="add mod">
          <ac:chgData name="Mª del Mar Gutierrez Lopez" userId="e82b88b886d3aea4" providerId="LiveId" clId="{994A9481-68BF-416D-84FE-B3F8B97A84B1}" dt="2022-12-30T08:43:58.787" v="1874" actId="2085"/>
          <ac:spMkLst>
            <pc:docMk/>
            <pc:sldMk cId="3019943816" sldId="264"/>
            <ac:spMk id="2" creationId="{BBFE0042-6D82-50AF-C553-3F3566245C22}"/>
          </ac:spMkLst>
        </pc:spChg>
        <pc:spChg chg="add mod">
          <ac:chgData name="Mª del Mar Gutierrez Lopez" userId="e82b88b886d3aea4" providerId="LiveId" clId="{994A9481-68BF-416D-84FE-B3F8B97A84B1}" dt="2022-12-30T08:44:11.175" v="1877" actId="2085"/>
          <ac:spMkLst>
            <pc:docMk/>
            <pc:sldMk cId="3019943816" sldId="264"/>
            <ac:spMk id="3" creationId="{B868002D-30C2-D34C-210B-5DF954113911}"/>
          </ac:spMkLst>
        </pc:spChg>
        <pc:spChg chg="add del mod">
          <ac:chgData name="Mª del Mar Gutierrez Lopez" userId="e82b88b886d3aea4" providerId="LiveId" clId="{994A9481-68BF-416D-84FE-B3F8B97A84B1}" dt="2022-12-29T11:41:20.019" v="1378" actId="478"/>
          <ac:spMkLst>
            <pc:docMk/>
            <pc:sldMk cId="3019943816" sldId="264"/>
            <ac:spMk id="6" creationId="{22683C7D-20D3-45DB-975B-1722741B0E15}"/>
          </ac:spMkLst>
        </pc:spChg>
        <pc:spChg chg="add mod">
          <ac:chgData name="Mª del Mar Gutierrez Lopez" userId="e82b88b886d3aea4" providerId="LiveId" clId="{994A9481-68BF-416D-84FE-B3F8B97A84B1}" dt="2022-12-30T08:44:08.691" v="1876" actId="2085"/>
          <ac:spMkLst>
            <pc:docMk/>
            <pc:sldMk cId="3019943816" sldId="264"/>
            <ac:spMk id="7" creationId="{9BBF998A-6A0E-1754-C8D8-3D5C57CC37AF}"/>
          </ac:spMkLst>
        </pc:spChg>
        <pc:spChg chg="mod">
          <ac:chgData name="Mª del Mar Gutierrez Lopez" userId="e82b88b886d3aea4" providerId="LiveId" clId="{994A9481-68BF-416D-84FE-B3F8B97A84B1}" dt="2022-12-29T11:27:43.930" v="1264" actId="14100"/>
          <ac:spMkLst>
            <pc:docMk/>
            <pc:sldMk cId="3019943816" sldId="264"/>
            <ac:spMk id="10" creationId="{515CC4D5-F999-44F8-8F91-09333156C35B}"/>
          </ac:spMkLst>
        </pc:spChg>
        <pc:spChg chg="mod">
          <ac:chgData name="Mª del Mar Gutierrez Lopez" userId="e82b88b886d3aea4" providerId="LiveId" clId="{994A9481-68BF-416D-84FE-B3F8B97A84B1}" dt="2022-12-29T11:26:08.482" v="1231" actId="1076"/>
          <ac:spMkLst>
            <pc:docMk/>
            <pc:sldMk cId="3019943816" sldId="264"/>
            <ac:spMk id="11" creationId="{6687386D-4748-437F-8A94-28B8CA045AA8}"/>
          </ac:spMkLst>
        </pc:spChg>
        <pc:spChg chg="mod">
          <ac:chgData name="Mª del Mar Gutierrez Lopez" userId="e82b88b886d3aea4" providerId="LiveId" clId="{994A9481-68BF-416D-84FE-B3F8B97A84B1}" dt="2022-12-29T11:27:15.786" v="1241" actId="20577"/>
          <ac:spMkLst>
            <pc:docMk/>
            <pc:sldMk cId="3019943816" sldId="264"/>
            <ac:spMk id="12" creationId="{B075A7BA-001B-4537-AC1B-385539D1C786}"/>
          </ac:spMkLst>
        </pc:spChg>
        <pc:spChg chg="mod">
          <ac:chgData name="Mª del Mar Gutierrez Lopez" userId="e82b88b886d3aea4" providerId="LiveId" clId="{994A9481-68BF-416D-84FE-B3F8B97A84B1}" dt="2022-12-29T11:34:46.046" v="1288" actId="20577"/>
          <ac:spMkLst>
            <pc:docMk/>
            <pc:sldMk cId="3019943816" sldId="264"/>
            <ac:spMk id="13" creationId="{F1D56467-F885-410D-939D-392CFDA6E39D}"/>
          </ac:spMkLst>
        </pc:spChg>
        <pc:spChg chg="mod">
          <ac:chgData name="Mª del Mar Gutierrez Lopez" userId="e82b88b886d3aea4" providerId="LiveId" clId="{994A9481-68BF-416D-84FE-B3F8B97A84B1}" dt="2022-12-29T11:35:46.916" v="1298" actId="1076"/>
          <ac:spMkLst>
            <pc:docMk/>
            <pc:sldMk cId="3019943816" sldId="264"/>
            <ac:spMk id="14" creationId="{A557AA1E-A185-439A-BC8A-664D7F041656}"/>
          </ac:spMkLst>
        </pc:spChg>
        <pc:spChg chg="mod">
          <ac:chgData name="Mª del Mar Gutierrez Lopez" userId="e82b88b886d3aea4" providerId="LiveId" clId="{994A9481-68BF-416D-84FE-B3F8B97A84B1}" dt="2022-12-29T11:40:02.558" v="1360" actId="20577"/>
          <ac:spMkLst>
            <pc:docMk/>
            <pc:sldMk cId="3019943816" sldId="264"/>
            <ac:spMk id="15" creationId="{9AE73BE8-B4A9-46C2-A136-CF2DF34028B5}"/>
          </ac:spMkLst>
        </pc:spChg>
        <pc:spChg chg="del">
          <ac:chgData name="Mª del Mar Gutierrez Lopez" userId="e82b88b886d3aea4" providerId="LiveId" clId="{994A9481-68BF-416D-84FE-B3F8B97A84B1}" dt="2022-12-29T11:40:11.579" v="1361" actId="478"/>
          <ac:spMkLst>
            <pc:docMk/>
            <pc:sldMk cId="3019943816" sldId="264"/>
            <ac:spMk id="16" creationId="{6BDC137B-E69D-454A-A719-402E461CABB3}"/>
          </ac:spMkLst>
        </pc:spChg>
        <pc:spChg chg="add mod">
          <ac:chgData name="Mª del Mar Gutierrez Lopez" userId="e82b88b886d3aea4" providerId="LiveId" clId="{994A9481-68BF-416D-84FE-B3F8B97A84B1}" dt="2022-12-30T08:44:04.505" v="1875" actId="2085"/>
          <ac:spMkLst>
            <pc:docMk/>
            <pc:sldMk cId="3019943816" sldId="264"/>
            <ac:spMk id="17" creationId="{08A56EEA-8161-5C95-51D2-DCF623B15117}"/>
          </ac:spMkLst>
        </pc:spChg>
        <pc:spChg chg="mod">
          <ac:chgData name="Mª del Mar Gutierrez Lopez" userId="e82b88b886d3aea4" providerId="LiveId" clId="{994A9481-68BF-416D-84FE-B3F8B97A84B1}" dt="2022-12-29T11:35:57.335" v="1300"/>
          <ac:spMkLst>
            <pc:docMk/>
            <pc:sldMk cId="3019943816" sldId="264"/>
            <ac:spMk id="19" creationId="{39E67D52-B4F7-3419-43CC-A8B8BF87815E}"/>
          </ac:spMkLst>
        </pc:spChg>
        <pc:spChg chg="mod">
          <ac:chgData name="Mª del Mar Gutierrez Lopez" userId="e82b88b886d3aea4" providerId="LiveId" clId="{994A9481-68BF-416D-84FE-B3F8B97A84B1}" dt="2022-12-29T11:36:19.153" v="1307" actId="20577"/>
          <ac:spMkLst>
            <pc:docMk/>
            <pc:sldMk cId="3019943816" sldId="264"/>
            <ac:spMk id="21" creationId="{D2B1108A-B355-2434-8343-F971F8A65697}"/>
          </ac:spMkLst>
        </pc:spChg>
        <pc:spChg chg="mod">
          <ac:chgData name="Mª del Mar Gutierrez Lopez" userId="e82b88b886d3aea4" providerId="LiveId" clId="{994A9481-68BF-416D-84FE-B3F8B97A84B1}" dt="2022-12-29T11:36:42.519" v="1311"/>
          <ac:spMkLst>
            <pc:docMk/>
            <pc:sldMk cId="3019943816" sldId="264"/>
            <ac:spMk id="23" creationId="{A282E03F-B59F-BC8F-9810-A2208204D7DE}"/>
          </ac:spMkLst>
        </pc:spChg>
        <pc:spChg chg="mod">
          <ac:chgData name="Mª del Mar Gutierrez Lopez" userId="e82b88b886d3aea4" providerId="LiveId" clId="{994A9481-68BF-416D-84FE-B3F8B97A84B1}" dt="2022-12-29T11:36:42.519" v="1311"/>
          <ac:spMkLst>
            <pc:docMk/>
            <pc:sldMk cId="3019943816" sldId="264"/>
            <ac:spMk id="25" creationId="{97EAE0C5-7BAE-E4D4-E8F7-C1D24EEE04B0}"/>
          </ac:spMkLst>
        </pc:spChg>
        <pc:spChg chg="add mod">
          <ac:chgData name="Mª del Mar Gutierrez Lopez" userId="e82b88b886d3aea4" providerId="LiveId" clId="{994A9481-68BF-416D-84FE-B3F8B97A84B1}" dt="2022-12-29T11:37:10.744" v="1316" actId="1076"/>
          <ac:spMkLst>
            <pc:docMk/>
            <pc:sldMk cId="3019943816" sldId="264"/>
            <ac:spMk id="26" creationId="{EE7C495E-CE35-DEF7-41BA-886DC02964B6}"/>
          </ac:spMkLst>
        </pc:spChg>
        <pc:spChg chg="del mod">
          <ac:chgData name="Mª del Mar Gutierrez Lopez" userId="e82b88b886d3aea4" providerId="LiveId" clId="{994A9481-68BF-416D-84FE-B3F8B97A84B1}" dt="2022-12-29T11:37:51.459" v="1329" actId="478"/>
          <ac:spMkLst>
            <pc:docMk/>
            <pc:sldMk cId="3019943816" sldId="264"/>
            <ac:spMk id="27" creationId="{70556ACB-C53F-4186-A9FF-2212CDEF6C09}"/>
          </ac:spMkLst>
        </pc:spChg>
        <pc:spChg chg="del">
          <ac:chgData name="Mª del Mar Gutierrez Lopez" userId="e82b88b886d3aea4" providerId="LiveId" clId="{994A9481-68BF-416D-84FE-B3F8B97A84B1}" dt="2022-12-29T11:37:48.418" v="1326" actId="478"/>
          <ac:spMkLst>
            <pc:docMk/>
            <pc:sldMk cId="3019943816" sldId="264"/>
            <ac:spMk id="28" creationId="{3CD623C9-D8DD-4070-B6F0-636FBCF2F126}"/>
          </ac:spMkLst>
        </pc:spChg>
        <pc:spChg chg="mod">
          <ac:chgData name="Mª del Mar Gutierrez Lopez" userId="e82b88b886d3aea4" providerId="LiveId" clId="{994A9481-68BF-416D-84FE-B3F8B97A84B1}" dt="2022-12-29T11:38:04.112" v="1330"/>
          <ac:spMkLst>
            <pc:docMk/>
            <pc:sldMk cId="3019943816" sldId="264"/>
            <ac:spMk id="30" creationId="{E61E52AA-3FB5-344E-392D-1C83A2582F30}"/>
          </ac:spMkLst>
        </pc:spChg>
        <pc:spChg chg="mod">
          <ac:chgData name="Mª del Mar Gutierrez Lopez" userId="e82b88b886d3aea4" providerId="LiveId" clId="{994A9481-68BF-416D-84FE-B3F8B97A84B1}" dt="2022-12-29T11:38:27.289" v="1337" actId="1076"/>
          <ac:spMkLst>
            <pc:docMk/>
            <pc:sldMk cId="3019943816" sldId="264"/>
            <ac:spMk id="32" creationId="{8F399570-6AEE-16EA-DF61-19068659B11E}"/>
          </ac:spMkLst>
        </pc:spChg>
        <pc:spChg chg="add mod">
          <ac:chgData name="Mª del Mar Gutierrez Lopez" userId="e82b88b886d3aea4" providerId="LiveId" clId="{994A9481-68BF-416D-84FE-B3F8B97A84B1}" dt="2022-12-29T11:38:45.991" v="1341" actId="20577"/>
          <ac:spMkLst>
            <pc:docMk/>
            <pc:sldMk cId="3019943816" sldId="264"/>
            <ac:spMk id="33" creationId="{524DA551-146B-C9A3-4668-E8C56C712282}"/>
          </ac:spMkLst>
        </pc:spChg>
        <pc:spChg chg="add mod">
          <ac:chgData name="Mª del Mar Gutierrez Lopez" userId="e82b88b886d3aea4" providerId="LiveId" clId="{994A9481-68BF-416D-84FE-B3F8B97A84B1}" dt="2022-12-29T11:40:29.322" v="1366" actId="20577"/>
          <ac:spMkLst>
            <pc:docMk/>
            <pc:sldMk cId="3019943816" sldId="264"/>
            <ac:spMk id="34" creationId="{335EB43D-C9BC-5B98-B9CB-5C383F0C0FB1}"/>
          </ac:spMkLst>
        </pc:spChg>
        <pc:spChg chg="mod">
          <ac:chgData name="Mª del Mar Gutierrez Lopez" userId="e82b88b886d3aea4" providerId="LiveId" clId="{994A9481-68BF-416D-84FE-B3F8B97A84B1}" dt="2022-12-29T11:31:31.449" v="1286" actId="1076"/>
          <ac:spMkLst>
            <pc:docMk/>
            <pc:sldMk cId="3019943816" sldId="264"/>
            <ac:spMk id="36" creationId="{F45BF181-8520-4931-A97D-1E4235E54CA4}"/>
          </ac:spMkLst>
        </pc:spChg>
        <pc:spChg chg="mod">
          <ac:chgData name="Mª del Mar Gutierrez Lopez" userId="e82b88b886d3aea4" providerId="LiveId" clId="{994A9481-68BF-416D-84FE-B3F8B97A84B1}" dt="2022-12-29T11:36:27.730" v="1309" actId="20577"/>
          <ac:spMkLst>
            <pc:docMk/>
            <pc:sldMk cId="3019943816" sldId="264"/>
            <ac:spMk id="37" creationId="{49B87705-9534-4B75-BE65-ACE8633BD408}"/>
          </ac:spMkLst>
        </pc:spChg>
        <pc:spChg chg="mod">
          <ac:chgData name="Mª del Mar Gutierrez Lopez" userId="e82b88b886d3aea4" providerId="LiveId" clId="{994A9481-68BF-416D-84FE-B3F8B97A84B1}" dt="2022-12-29T11:39:57.473" v="1358" actId="1076"/>
          <ac:spMkLst>
            <pc:docMk/>
            <pc:sldMk cId="3019943816" sldId="264"/>
            <ac:spMk id="41" creationId="{7C04CF80-28DE-4E30-9510-8BAF2CCA8992}"/>
          </ac:spMkLst>
        </pc:spChg>
        <pc:spChg chg="add del mod">
          <ac:chgData name="Mª del Mar Gutierrez Lopez" userId="e82b88b886d3aea4" providerId="LiveId" clId="{994A9481-68BF-416D-84FE-B3F8B97A84B1}" dt="2022-12-29T11:37:31.492" v="1321" actId="47"/>
          <ac:spMkLst>
            <pc:docMk/>
            <pc:sldMk cId="3019943816" sldId="264"/>
            <ac:spMk id="42" creationId="{41DEBCFC-470E-4435-B51E-43E5FE75CCC0}"/>
          </ac:spMkLst>
        </pc:spChg>
        <pc:spChg chg="add mod">
          <ac:chgData name="Mª del Mar Gutierrez Lopez" userId="e82b88b886d3aea4" providerId="LiveId" clId="{994A9481-68BF-416D-84FE-B3F8B97A84B1}" dt="2022-12-29T11:40:19.038" v="1362"/>
          <ac:spMkLst>
            <pc:docMk/>
            <pc:sldMk cId="3019943816" sldId="264"/>
            <ac:spMk id="43" creationId="{EAF241BC-E33F-89A2-F7A6-221D44D504D4}"/>
          </ac:spMkLst>
        </pc:spChg>
        <pc:spChg chg="add del mod">
          <ac:chgData name="Mª del Mar Gutierrez Lopez" userId="e82b88b886d3aea4" providerId="LiveId" clId="{994A9481-68BF-416D-84FE-B3F8B97A84B1}" dt="2022-12-29T11:41:19.395" v="1377" actId="47"/>
          <ac:spMkLst>
            <pc:docMk/>
            <pc:sldMk cId="3019943816" sldId="264"/>
            <ac:spMk id="44" creationId="{870A95AE-07D7-4D5D-9560-AB94AC42A112}"/>
          </ac:spMkLst>
        </pc:spChg>
        <pc:spChg chg="add del mod">
          <ac:chgData name="Mª del Mar Gutierrez Lopez" userId="e82b88b886d3aea4" providerId="LiveId" clId="{994A9481-68BF-416D-84FE-B3F8B97A84B1}" dt="2022-12-29T11:41:17.907" v="1376" actId="47"/>
          <ac:spMkLst>
            <pc:docMk/>
            <pc:sldMk cId="3019943816" sldId="264"/>
            <ac:spMk id="46" creationId="{50FFE953-BA30-42E3-A5A9-969B51AB57A5}"/>
          </ac:spMkLst>
        </pc:spChg>
        <pc:spChg chg="add mod">
          <ac:chgData name="Mª del Mar Gutierrez Lopez" userId="e82b88b886d3aea4" providerId="LiveId" clId="{994A9481-68BF-416D-84FE-B3F8B97A84B1}" dt="2022-12-30T08:44:17.408" v="1878" actId="2085"/>
          <ac:spMkLst>
            <pc:docMk/>
            <pc:sldMk cId="3019943816" sldId="264"/>
            <ac:spMk id="47" creationId="{6424242E-DD93-861E-4D24-F0C8480DCD21}"/>
          </ac:spMkLst>
        </pc:spChg>
        <pc:grpChg chg="add mod">
          <ac:chgData name="Mª del Mar Gutierrez Lopez" userId="e82b88b886d3aea4" providerId="LiveId" clId="{994A9481-68BF-416D-84FE-B3F8B97A84B1}" dt="2022-12-29T11:36:10.066" v="1305" actId="1076"/>
          <ac:grpSpMkLst>
            <pc:docMk/>
            <pc:sldMk cId="3019943816" sldId="264"/>
            <ac:grpSpMk id="18" creationId="{2CCCF000-143A-2B70-EEA6-0CD822A35AFD}"/>
          </ac:grpSpMkLst>
        </pc:grpChg>
        <pc:grpChg chg="add del mod">
          <ac:chgData name="Mª del Mar Gutierrez Lopez" userId="e82b88b886d3aea4" providerId="LiveId" clId="{994A9481-68BF-416D-84FE-B3F8B97A84B1}" dt="2022-12-29T11:36:45.643" v="1312"/>
          <ac:grpSpMkLst>
            <pc:docMk/>
            <pc:sldMk cId="3019943816" sldId="264"/>
            <ac:grpSpMk id="22" creationId="{B6EC88B3-C71F-1279-2C01-219DD1C0DB28}"/>
          </ac:grpSpMkLst>
        </pc:grpChg>
        <pc:grpChg chg="add mod">
          <ac:chgData name="Mª del Mar Gutierrez Lopez" userId="e82b88b886d3aea4" providerId="LiveId" clId="{994A9481-68BF-416D-84FE-B3F8B97A84B1}" dt="2022-12-29T11:38:08.418" v="1331" actId="1076"/>
          <ac:grpSpMkLst>
            <pc:docMk/>
            <pc:sldMk cId="3019943816" sldId="264"/>
            <ac:grpSpMk id="29" creationId="{2A90D8D0-EBE5-F8C0-081D-74CC1EE03585}"/>
          </ac:grpSpMkLst>
        </pc:grpChg>
        <pc:picChg chg="add del mod">
          <ac:chgData name="Mª del Mar Gutierrez Lopez" userId="e82b88b886d3aea4" providerId="LiveId" clId="{994A9481-68BF-416D-84FE-B3F8B97A84B1}" dt="2022-12-30T08:41:25.334" v="1817" actId="21"/>
          <ac:picMkLst>
            <pc:docMk/>
            <pc:sldMk cId="3019943816" sldId="264"/>
            <ac:picMk id="4" creationId="{138767D3-A7E3-4D91-B255-CE8A010899FE}"/>
          </ac:picMkLst>
        </pc:picChg>
        <pc:picChg chg="mod">
          <ac:chgData name="Mª del Mar Gutierrez Lopez" userId="e82b88b886d3aea4" providerId="LiveId" clId="{994A9481-68BF-416D-84FE-B3F8B97A84B1}" dt="2022-12-29T11:26:11.525" v="1232" actId="1076"/>
          <ac:picMkLst>
            <pc:docMk/>
            <pc:sldMk cId="3019943816" sldId="264"/>
            <ac:picMk id="20" creationId="{B8041B12-4C25-403D-BE28-E80AED1D9818}"/>
          </ac:picMkLst>
        </pc:picChg>
      </pc:sldChg>
      <pc:sldChg chg="del">
        <pc:chgData name="Mª del Mar Gutierrez Lopez" userId="e82b88b886d3aea4" providerId="LiveId" clId="{994A9481-68BF-416D-84FE-B3F8B97A84B1}" dt="2022-12-29T11:22:41.421" v="1193" actId="47"/>
        <pc:sldMkLst>
          <pc:docMk/>
          <pc:sldMk cId="2819640417" sldId="265"/>
        </pc:sldMkLst>
      </pc:sldChg>
      <pc:sldChg chg="del">
        <pc:chgData name="Mª del Mar Gutierrez Lopez" userId="e82b88b886d3aea4" providerId="LiveId" clId="{994A9481-68BF-416D-84FE-B3F8B97A84B1}" dt="2022-12-29T11:22:32.267" v="1187" actId="47"/>
        <pc:sldMkLst>
          <pc:docMk/>
          <pc:sldMk cId="3406586063" sldId="266"/>
        </pc:sldMkLst>
      </pc:sldChg>
      <pc:sldChg chg="del">
        <pc:chgData name="Mª del Mar Gutierrez Lopez" userId="e82b88b886d3aea4" providerId="LiveId" clId="{994A9481-68BF-416D-84FE-B3F8B97A84B1}" dt="2022-12-29T11:22:33.851" v="1188" actId="47"/>
        <pc:sldMkLst>
          <pc:docMk/>
          <pc:sldMk cId="4048941940" sldId="271"/>
        </pc:sldMkLst>
      </pc:sldChg>
      <pc:sldChg chg="del">
        <pc:chgData name="Mª del Mar Gutierrez Lopez" userId="e82b88b886d3aea4" providerId="LiveId" clId="{994A9481-68BF-416D-84FE-B3F8B97A84B1}" dt="2022-12-29T11:22:47.012" v="1197" actId="47"/>
        <pc:sldMkLst>
          <pc:docMk/>
          <pc:sldMk cId="1327911222" sldId="272"/>
        </pc:sldMkLst>
      </pc:sldChg>
      <pc:sldChg chg="addSp delSp modSp mod">
        <pc:chgData name="Mª del Mar Gutierrez Lopez" userId="e82b88b886d3aea4" providerId="LiveId" clId="{994A9481-68BF-416D-84FE-B3F8B97A84B1}" dt="2022-12-30T08:43:20.009" v="1873" actId="255"/>
        <pc:sldMkLst>
          <pc:docMk/>
          <pc:sldMk cId="1648426560" sldId="273"/>
        </pc:sldMkLst>
        <pc:spChg chg="add mod">
          <ac:chgData name="Mª del Mar Gutierrez Lopez" userId="e82b88b886d3aea4" providerId="LiveId" clId="{994A9481-68BF-416D-84FE-B3F8B97A84B1}" dt="2022-12-30T08:42:50.550" v="1868" actId="255"/>
          <ac:spMkLst>
            <pc:docMk/>
            <pc:sldMk cId="1648426560" sldId="273"/>
            <ac:spMk id="5" creationId="{C7DA95B0-4A35-439E-D416-83783A0E7EA7}"/>
          </ac:spMkLst>
        </pc:spChg>
        <pc:spChg chg="mod">
          <ac:chgData name="Mª del Mar Gutierrez Lopez" userId="e82b88b886d3aea4" providerId="LiveId" clId="{994A9481-68BF-416D-84FE-B3F8B97A84B1}" dt="2022-12-29T13:17:17.166" v="1687" actId="20577"/>
          <ac:spMkLst>
            <pc:docMk/>
            <pc:sldMk cId="1648426560" sldId="273"/>
            <ac:spMk id="10" creationId="{515CC4D5-F999-44F8-8F91-09333156C35B}"/>
          </ac:spMkLst>
        </pc:spChg>
        <pc:spChg chg="mod">
          <ac:chgData name="Mª del Mar Gutierrez Lopez" userId="e82b88b886d3aea4" providerId="LiveId" clId="{994A9481-68BF-416D-84FE-B3F8B97A84B1}" dt="2022-12-30T08:42:56.299" v="1869" actId="255"/>
          <ac:spMkLst>
            <pc:docMk/>
            <pc:sldMk cId="1648426560" sldId="273"/>
            <ac:spMk id="11" creationId="{71F23A36-7008-409E-90CD-6D3CD9855D72}"/>
          </ac:spMkLst>
        </pc:spChg>
        <pc:spChg chg="mod">
          <ac:chgData name="Mª del Mar Gutierrez Lopez" userId="e82b88b886d3aea4" providerId="LiveId" clId="{994A9481-68BF-416D-84FE-B3F8B97A84B1}" dt="2022-12-30T08:43:15.525" v="1872" actId="255"/>
          <ac:spMkLst>
            <pc:docMk/>
            <pc:sldMk cId="1648426560" sldId="273"/>
            <ac:spMk id="12" creationId="{0A33A3D7-D529-4C42-88AD-EDFD88BF6606}"/>
          </ac:spMkLst>
        </pc:spChg>
        <pc:spChg chg="del mod">
          <ac:chgData name="Mª del Mar Gutierrez Lopez" userId="e82b88b886d3aea4" providerId="LiveId" clId="{994A9481-68BF-416D-84FE-B3F8B97A84B1}" dt="2022-12-29T13:24:17.880" v="1804" actId="478"/>
          <ac:spMkLst>
            <pc:docMk/>
            <pc:sldMk cId="1648426560" sldId="273"/>
            <ac:spMk id="13" creationId="{92DE8374-5E0E-4403-BADE-8CAE6EACEB11}"/>
          </ac:spMkLst>
        </pc:spChg>
        <pc:spChg chg="del mod">
          <ac:chgData name="Mª del Mar Gutierrez Lopez" userId="e82b88b886d3aea4" providerId="LiveId" clId="{994A9481-68BF-416D-84FE-B3F8B97A84B1}" dt="2022-12-29T13:24:33.486" v="1811" actId="478"/>
          <ac:spMkLst>
            <pc:docMk/>
            <pc:sldMk cId="1648426560" sldId="273"/>
            <ac:spMk id="14" creationId="{C7E65268-D63D-424E-A3E1-C6C0093FC70B}"/>
          </ac:spMkLst>
        </pc:spChg>
        <pc:spChg chg="del mod">
          <ac:chgData name="Mª del Mar Gutierrez Lopez" userId="e82b88b886d3aea4" providerId="LiveId" clId="{994A9481-68BF-416D-84FE-B3F8B97A84B1}" dt="2022-12-29T13:24:11.133" v="1800" actId="478"/>
          <ac:spMkLst>
            <pc:docMk/>
            <pc:sldMk cId="1648426560" sldId="273"/>
            <ac:spMk id="19" creationId="{7E472127-947C-4029-B265-B8C665F82D88}"/>
          </ac:spMkLst>
        </pc:spChg>
        <pc:spChg chg="mod">
          <ac:chgData name="Mª del Mar Gutierrez Lopez" userId="e82b88b886d3aea4" providerId="LiveId" clId="{994A9481-68BF-416D-84FE-B3F8B97A84B1}" dt="2022-12-30T08:43:20.009" v="1873" actId="255"/>
          <ac:spMkLst>
            <pc:docMk/>
            <pc:sldMk cId="1648426560" sldId="273"/>
            <ac:spMk id="23" creationId="{0D049830-5097-4D65-A482-2692F63BD8C5}"/>
          </ac:spMkLst>
        </pc:spChg>
        <pc:picChg chg="add mod">
          <ac:chgData name="Mª del Mar Gutierrez Lopez" userId="e82b88b886d3aea4" providerId="LiveId" clId="{994A9481-68BF-416D-84FE-B3F8B97A84B1}" dt="2022-12-30T08:41:08.118" v="1815"/>
          <ac:picMkLst>
            <pc:docMk/>
            <pc:sldMk cId="1648426560" sldId="273"/>
            <ac:picMk id="2" creationId="{91B37A16-0AE7-47BC-5B7D-0137209C480E}"/>
          </ac:picMkLst>
        </pc:picChg>
        <pc:picChg chg="add mod">
          <ac:chgData name="Mª del Mar Gutierrez Lopez" userId="e82b88b886d3aea4" providerId="LiveId" clId="{994A9481-68BF-416D-84FE-B3F8B97A84B1}" dt="2022-12-30T08:41:19.256" v="1816"/>
          <ac:picMkLst>
            <pc:docMk/>
            <pc:sldMk cId="1648426560" sldId="273"/>
            <ac:picMk id="3" creationId="{E12EC12E-2733-4A68-393D-EFB85FDA9838}"/>
          </ac:picMkLst>
        </pc:picChg>
        <pc:picChg chg="add mod">
          <ac:chgData name="Mª del Mar Gutierrez Lopez" userId="e82b88b886d3aea4" providerId="LiveId" clId="{994A9481-68BF-416D-84FE-B3F8B97A84B1}" dt="2022-12-30T08:42:08.816" v="1823" actId="207"/>
          <ac:picMkLst>
            <pc:docMk/>
            <pc:sldMk cId="1648426560" sldId="273"/>
            <ac:picMk id="4" creationId="{5EF4AC9F-5A36-A79D-3800-E7A356BD762B}"/>
          </ac:picMkLst>
        </pc:picChg>
        <pc:picChg chg="del">
          <ac:chgData name="Mª del Mar Gutierrez Lopez" userId="e82b88b886d3aea4" providerId="LiveId" clId="{994A9481-68BF-416D-84FE-B3F8B97A84B1}" dt="2022-12-30T08:41:06.728" v="1814" actId="478"/>
          <ac:picMkLst>
            <pc:docMk/>
            <pc:sldMk cId="1648426560" sldId="273"/>
            <ac:picMk id="7" creationId="{A282D4B0-A0C3-4D97-AD7B-093365465ADE}"/>
          </ac:picMkLst>
        </pc:picChg>
        <pc:picChg chg="del">
          <ac:chgData name="Mª del Mar Gutierrez Lopez" userId="e82b88b886d3aea4" providerId="LiveId" clId="{994A9481-68BF-416D-84FE-B3F8B97A84B1}" dt="2022-12-29T13:24:38.700" v="1813" actId="478"/>
          <ac:picMkLst>
            <pc:docMk/>
            <pc:sldMk cId="1648426560" sldId="273"/>
            <ac:picMk id="25" creationId="{B868D7CF-5426-4025-B477-CDDC6FC2462B}"/>
          </ac:picMkLst>
        </pc:picChg>
        <pc:picChg chg="mod">
          <ac:chgData name="Mª del Mar Gutierrez Lopez" userId="e82b88b886d3aea4" providerId="LiveId" clId="{994A9481-68BF-416D-84FE-B3F8B97A84B1}" dt="2022-12-29T13:24:23.517" v="1806" actId="1076"/>
          <ac:picMkLst>
            <pc:docMk/>
            <pc:sldMk cId="1648426560" sldId="273"/>
            <ac:picMk id="30" creationId="{65AAC92A-9F66-4174-9D72-4B072974EE7D}"/>
          </ac:picMkLst>
        </pc:picChg>
        <pc:picChg chg="del">
          <ac:chgData name="Mª del Mar Gutierrez Lopez" userId="e82b88b886d3aea4" providerId="LiveId" clId="{994A9481-68BF-416D-84FE-B3F8B97A84B1}" dt="2022-12-29T13:24:07.072" v="1798" actId="478"/>
          <ac:picMkLst>
            <pc:docMk/>
            <pc:sldMk cId="1648426560" sldId="273"/>
            <ac:picMk id="32" creationId="{D4EB2133-BFB2-47B9-B571-8B4C27AC44B2}"/>
          </ac:picMkLst>
        </pc:picChg>
        <pc:picChg chg="del">
          <ac:chgData name="Mª del Mar Gutierrez Lopez" userId="e82b88b886d3aea4" providerId="LiveId" clId="{994A9481-68BF-416D-84FE-B3F8B97A84B1}" dt="2022-12-29T13:24:14.521" v="1802" actId="478"/>
          <ac:picMkLst>
            <pc:docMk/>
            <pc:sldMk cId="1648426560" sldId="273"/>
            <ac:picMk id="35" creationId="{7D000D33-5FBB-44DE-83FF-ACFCBD4F36BE}"/>
          </ac:picMkLst>
        </pc:picChg>
        <pc:cxnChg chg="del mod">
          <ac:chgData name="Mª del Mar Gutierrez Lopez" userId="e82b88b886d3aea4" providerId="LiveId" clId="{994A9481-68BF-416D-84FE-B3F8B97A84B1}" dt="2022-12-29T13:24:31.169" v="1809" actId="478"/>
          <ac:cxnSpMkLst>
            <pc:docMk/>
            <pc:sldMk cId="1648426560" sldId="273"/>
            <ac:cxnSpMk id="33" creationId="{8E95FF66-5CCE-482E-BB9B-1BBF2183A08D}"/>
          </ac:cxnSpMkLst>
        </pc:cxnChg>
        <pc:cxnChg chg="mod">
          <ac:chgData name="Mª del Mar Gutierrez Lopez" userId="e82b88b886d3aea4" providerId="LiveId" clId="{994A9481-68BF-416D-84FE-B3F8B97A84B1}" dt="2022-12-29T13:24:37.255" v="1812" actId="1076"/>
          <ac:cxnSpMkLst>
            <pc:docMk/>
            <pc:sldMk cId="1648426560" sldId="273"/>
            <ac:cxnSpMk id="34" creationId="{497C27F9-BB60-4478-96C4-AF0882D49D54}"/>
          </ac:cxnSpMkLst>
        </pc:cxnChg>
        <pc:cxnChg chg="del">
          <ac:chgData name="Mª del Mar Gutierrez Lopez" userId="e82b88b886d3aea4" providerId="LiveId" clId="{994A9481-68BF-416D-84FE-B3F8B97A84B1}" dt="2022-12-29T13:24:18.810" v="1805" actId="478"/>
          <ac:cxnSpMkLst>
            <pc:docMk/>
            <pc:sldMk cId="1648426560" sldId="273"/>
            <ac:cxnSpMk id="36" creationId="{304C365C-1776-430B-9833-1A3AC70D487F}"/>
          </ac:cxnSpMkLst>
        </pc:cxnChg>
        <pc:cxnChg chg="del">
          <ac:chgData name="Mª del Mar Gutierrez Lopez" userId="e82b88b886d3aea4" providerId="LiveId" clId="{994A9481-68BF-416D-84FE-B3F8B97A84B1}" dt="2022-12-29T13:24:13.064" v="1801" actId="478"/>
          <ac:cxnSpMkLst>
            <pc:docMk/>
            <pc:sldMk cId="1648426560" sldId="273"/>
            <ac:cxnSpMk id="37" creationId="{05DD092D-18C7-48D4-B347-076422E72554}"/>
          </ac:cxnSpMkLst>
        </pc:cxnChg>
      </pc:sldChg>
      <pc:sldChg chg="del">
        <pc:chgData name="Mª del Mar Gutierrez Lopez" userId="e82b88b886d3aea4" providerId="LiveId" clId="{994A9481-68BF-416D-84FE-B3F8B97A84B1}" dt="2022-12-29T11:22:30.322" v="1186" actId="47"/>
        <pc:sldMkLst>
          <pc:docMk/>
          <pc:sldMk cId="2684326764" sldId="274"/>
        </pc:sldMkLst>
      </pc:sldChg>
      <pc:sldChg chg="del">
        <pc:chgData name="Mª del Mar Gutierrez Lopez" userId="e82b88b886d3aea4" providerId="LiveId" clId="{994A9481-68BF-416D-84FE-B3F8B97A84B1}" dt="2022-12-29T11:22:26.096" v="1184" actId="47"/>
        <pc:sldMkLst>
          <pc:docMk/>
          <pc:sldMk cId="1028883349" sldId="275"/>
        </pc:sldMkLst>
      </pc:sldChg>
      <pc:sldChg chg="del">
        <pc:chgData name="Mª del Mar Gutierrez Lopez" userId="e82b88b886d3aea4" providerId="LiveId" clId="{994A9481-68BF-416D-84FE-B3F8B97A84B1}" dt="2022-12-29T11:22:43.371" v="1195" actId="47"/>
        <pc:sldMkLst>
          <pc:docMk/>
          <pc:sldMk cId="810633315" sldId="276"/>
        </pc:sldMkLst>
      </pc:sldChg>
      <pc:sldChg chg="del">
        <pc:chgData name="Mª del Mar Gutierrez Lopez" userId="e82b88b886d3aea4" providerId="LiveId" clId="{994A9481-68BF-416D-84FE-B3F8B97A84B1}" dt="2022-12-29T11:22:38.171" v="1190" actId="47"/>
        <pc:sldMkLst>
          <pc:docMk/>
          <pc:sldMk cId="1528728170" sldId="277"/>
        </pc:sldMkLst>
      </pc:sldChg>
      <pc:sldChg chg="del">
        <pc:chgData name="Mª del Mar Gutierrez Lopez" userId="e82b88b886d3aea4" providerId="LiveId" clId="{994A9481-68BF-416D-84FE-B3F8B97A84B1}" dt="2022-12-29T11:22:42.462" v="1194" actId="47"/>
        <pc:sldMkLst>
          <pc:docMk/>
          <pc:sldMk cId="3270121518" sldId="278"/>
        </pc:sldMkLst>
      </pc:sldChg>
      <pc:sldChg chg="del">
        <pc:chgData name="Mª del Mar Gutierrez Lopez" userId="e82b88b886d3aea4" providerId="LiveId" clId="{994A9481-68BF-416D-84FE-B3F8B97A84B1}" dt="2022-12-29T11:22:39.268" v="1191" actId="47"/>
        <pc:sldMkLst>
          <pc:docMk/>
          <pc:sldMk cId="410727120" sldId="279"/>
        </pc:sldMkLst>
      </pc:sldChg>
      <pc:sldChg chg="del">
        <pc:chgData name="Mª del Mar Gutierrez Lopez" userId="e82b88b886d3aea4" providerId="LiveId" clId="{994A9481-68BF-416D-84FE-B3F8B97A84B1}" dt="2022-12-29T11:22:40.505" v="1192" actId="47"/>
        <pc:sldMkLst>
          <pc:docMk/>
          <pc:sldMk cId="565027620" sldId="280"/>
        </pc:sldMkLst>
      </pc:sldChg>
      <pc:sldChg chg="del">
        <pc:chgData name="Mª del Mar Gutierrez Lopez" userId="e82b88b886d3aea4" providerId="LiveId" clId="{994A9481-68BF-416D-84FE-B3F8B97A84B1}" dt="2022-12-29T11:22:56.263" v="1198" actId="47"/>
        <pc:sldMkLst>
          <pc:docMk/>
          <pc:sldMk cId="898668617" sldId="281"/>
        </pc:sldMkLst>
      </pc:sldChg>
      <pc:sldChg chg="addSp delSp modSp mod">
        <pc:chgData name="Mª del Mar Gutierrez Lopez" userId="e82b88b886d3aea4" providerId="LiveId" clId="{994A9481-68BF-416D-84FE-B3F8B97A84B1}" dt="2022-12-29T10:18:35.975" v="1087" actId="478"/>
        <pc:sldMkLst>
          <pc:docMk/>
          <pc:sldMk cId="3356518621" sldId="282"/>
        </pc:sldMkLst>
        <pc:spChg chg="mod">
          <ac:chgData name="Mª del Mar Gutierrez Lopez" userId="e82b88b886d3aea4" providerId="LiveId" clId="{994A9481-68BF-416D-84FE-B3F8B97A84B1}" dt="2022-12-28T12:20:08.034" v="340" actId="20577"/>
          <ac:spMkLst>
            <pc:docMk/>
            <pc:sldMk cId="3356518621" sldId="282"/>
            <ac:spMk id="10" creationId="{515CC4D5-F999-44F8-8F91-09333156C35B}"/>
          </ac:spMkLst>
        </pc:spChg>
        <pc:spChg chg="del mod">
          <ac:chgData name="Mª del Mar Gutierrez Lopez" userId="e82b88b886d3aea4" providerId="LiveId" clId="{994A9481-68BF-416D-84FE-B3F8B97A84B1}" dt="2022-12-28T12:36:27.128" v="373" actId="478"/>
          <ac:spMkLst>
            <pc:docMk/>
            <pc:sldMk cId="3356518621" sldId="282"/>
            <ac:spMk id="11" creationId="{57B0F96A-E1A0-4AD7-9AA4-4EDCDBDC38B5}"/>
          </ac:spMkLst>
        </pc:spChg>
        <pc:spChg chg="del">
          <ac:chgData name="Mª del Mar Gutierrez Lopez" userId="e82b88b886d3aea4" providerId="LiveId" clId="{994A9481-68BF-416D-84FE-B3F8B97A84B1}" dt="2022-12-28T12:36:02.917" v="362" actId="478"/>
          <ac:spMkLst>
            <pc:docMk/>
            <pc:sldMk cId="3356518621" sldId="282"/>
            <ac:spMk id="13" creationId="{494DBE18-8C7E-4BA5-A6B3-2C89EF07F3D0}"/>
          </ac:spMkLst>
        </pc:spChg>
        <pc:spChg chg="del">
          <ac:chgData name="Mª del Mar Gutierrez Lopez" userId="e82b88b886d3aea4" providerId="LiveId" clId="{994A9481-68BF-416D-84FE-B3F8B97A84B1}" dt="2022-12-28T12:35:59.932" v="360" actId="478"/>
          <ac:spMkLst>
            <pc:docMk/>
            <pc:sldMk cId="3356518621" sldId="282"/>
            <ac:spMk id="15" creationId="{FC8CEAF2-275A-46DB-9992-E5E9087F2F3C}"/>
          </ac:spMkLst>
        </pc:spChg>
        <pc:spChg chg="del">
          <ac:chgData name="Mª del Mar Gutierrez Lopez" userId="e82b88b886d3aea4" providerId="LiveId" clId="{994A9481-68BF-416D-84FE-B3F8B97A84B1}" dt="2022-12-28T12:36:08.776" v="367" actId="478"/>
          <ac:spMkLst>
            <pc:docMk/>
            <pc:sldMk cId="3356518621" sldId="282"/>
            <ac:spMk id="16" creationId="{2E357E18-4CB9-44D7-B6B9-9AD13EE78DED}"/>
          </ac:spMkLst>
        </pc:spChg>
        <pc:spChg chg="del">
          <ac:chgData name="Mª del Mar Gutierrez Lopez" userId="e82b88b886d3aea4" providerId="LiveId" clId="{994A9481-68BF-416D-84FE-B3F8B97A84B1}" dt="2022-12-28T12:36:08.159" v="366" actId="478"/>
          <ac:spMkLst>
            <pc:docMk/>
            <pc:sldMk cId="3356518621" sldId="282"/>
            <ac:spMk id="17" creationId="{741298D8-650D-4BAE-901A-67FF95B38AA2}"/>
          </ac:spMkLst>
        </pc:spChg>
        <pc:spChg chg="del">
          <ac:chgData name="Mª del Mar Gutierrez Lopez" userId="e82b88b886d3aea4" providerId="LiveId" clId="{994A9481-68BF-416D-84FE-B3F8B97A84B1}" dt="2022-12-28T12:36:07.347" v="365" actId="478"/>
          <ac:spMkLst>
            <pc:docMk/>
            <pc:sldMk cId="3356518621" sldId="282"/>
            <ac:spMk id="31" creationId="{AAE81589-E3F1-08F2-20C0-149DAEE1C3F9}"/>
          </ac:spMkLst>
        </pc:spChg>
        <pc:picChg chg="add mod">
          <ac:chgData name="Mª del Mar Gutierrez Lopez" userId="e82b88b886d3aea4" providerId="LiveId" clId="{994A9481-68BF-416D-84FE-B3F8B97A84B1}" dt="2022-12-29T10:18:32.034" v="1086"/>
          <ac:picMkLst>
            <pc:docMk/>
            <pc:sldMk cId="3356518621" sldId="282"/>
            <ac:picMk id="2" creationId="{24CD2270-9EAA-45BA-88B4-16BF1422C793}"/>
          </ac:picMkLst>
        </pc:picChg>
        <pc:picChg chg="add del mod modCrop">
          <ac:chgData name="Mª del Mar Gutierrez Lopez" userId="e82b88b886d3aea4" providerId="LiveId" clId="{994A9481-68BF-416D-84FE-B3F8B97A84B1}" dt="2022-12-28T12:34:52.071" v="352" actId="478"/>
          <ac:picMkLst>
            <pc:docMk/>
            <pc:sldMk cId="3356518621" sldId="282"/>
            <ac:picMk id="3" creationId="{B51DAB8F-B526-EABC-C3C8-88B4EB74EC55}"/>
          </ac:picMkLst>
        </pc:picChg>
        <pc:picChg chg="add mod modCrop">
          <ac:chgData name="Mª del Mar Gutierrez Lopez" userId="e82b88b886d3aea4" providerId="LiveId" clId="{994A9481-68BF-416D-84FE-B3F8B97A84B1}" dt="2022-12-28T12:36:34.466" v="374" actId="1076"/>
          <ac:picMkLst>
            <pc:docMk/>
            <pc:sldMk cId="3356518621" sldId="282"/>
            <ac:picMk id="5" creationId="{AC23CB88-B7B6-62F5-08B4-AC384EF07776}"/>
          </ac:picMkLst>
        </pc:picChg>
        <pc:picChg chg="del">
          <ac:chgData name="Mª del Mar Gutierrez Lopez" userId="e82b88b886d3aea4" providerId="LiveId" clId="{994A9481-68BF-416D-84FE-B3F8B97A84B1}" dt="2022-12-28T12:20:20.987" v="343" actId="478"/>
          <ac:picMkLst>
            <pc:docMk/>
            <pc:sldMk cId="3356518621" sldId="282"/>
            <ac:picMk id="7" creationId="{303B541B-6130-19ED-42FA-0F19146B1FDE}"/>
          </ac:picMkLst>
        </pc:picChg>
        <pc:picChg chg="del">
          <ac:chgData name="Mª del Mar Gutierrez Lopez" userId="e82b88b886d3aea4" providerId="LiveId" clId="{994A9481-68BF-416D-84FE-B3F8B97A84B1}" dt="2022-12-28T12:20:23.370" v="344" actId="478"/>
          <ac:picMkLst>
            <pc:docMk/>
            <pc:sldMk cId="3356518621" sldId="282"/>
            <ac:picMk id="18" creationId="{8D9B154F-E2D4-EAB5-FF03-5109FB05B971}"/>
          </ac:picMkLst>
        </pc:picChg>
        <pc:picChg chg="del">
          <ac:chgData name="Mª del Mar Gutierrez Lopez" userId="e82b88b886d3aea4" providerId="LiveId" clId="{994A9481-68BF-416D-84FE-B3F8B97A84B1}" dt="2022-12-28T12:20:16.651" v="341" actId="478"/>
          <ac:picMkLst>
            <pc:docMk/>
            <pc:sldMk cId="3356518621" sldId="282"/>
            <ac:picMk id="28" creationId="{32FB06A5-2F8D-9524-DA51-20C64881F874}"/>
          </ac:picMkLst>
        </pc:picChg>
        <pc:picChg chg="del">
          <ac:chgData name="Mª del Mar Gutierrez Lopez" userId="e82b88b886d3aea4" providerId="LiveId" clId="{994A9481-68BF-416D-84FE-B3F8B97A84B1}" dt="2022-12-28T12:20:18.466" v="342" actId="478"/>
          <ac:picMkLst>
            <pc:docMk/>
            <pc:sldMk cId="3356518621" sldId="282"/>
            <ac:picMk id="30" creationId="{8380BECC-CB0A-6FF9-9641-9571CA7B0365}"/>
          </ac:picMkLst>
        </pc:picChg>
        <pc:cxnChg chg="del mod">
          <ac:chgData name="Mª del Mar Gutierrez Lopez" userId="e82b88b886d3aea4" providerId="LiveId" clId="{994A9481-68BF-416D-84FE-B3F8B97A84B1}" dt="2022-12-29T10:18:35.975" v="1087" actId="478"/>
          <ac:cxnSpMkLst>
            <pc:docMk/>
            <pc:sldMk cId="3356518621" sldId="282"/>
            <ac:cxnSpMk id="23" creationId="{B8EA5D48-776C-4CC3-A06E-692717C9E470}"/>
          </ac:cxnSpMkLst>
        </pc:cxnChg>
        <pc:cxnChg chg="del">
          <ac:chgData name="Mª del Mar Gutierrez Lopez" userId="e82b88b886d3aea4" providerId="LiveId" clId="{994A9481-68BF-416D-84FE-B3F8B97A84B1}" dt="2022-12-28T12:36:10.529" v="368" actId="478"/>
          <ac:cxnSpMkLst>
            <pc:docMk/>
            <pc:sldMk cId="3356518621" sldId="282"/>
            <ac:cxnSpMk id="24" creationId="{9948B33B-98B2-4EB7-A2E1-F5FFCB60127D}"/>
          </ac:cxnSpMkLst>
        </pc:cxnChg>
        <pc:cxnChg chg="del">
          <ac:chgData name="Mª del Mar Gutierrez Lopez" userId="e82b88b886d3aea4" providerId="LiveId" clId="{994A9481-68BF-416D-84FE-B3F8B97A84B1}" dt="2022-12-28T12:36:04.675" v="363" actId="478"/>
          <ac:cxnSpMkLst>
            <pc:docMk/>
            <pc:sldMk cId="3356518621" sldId="282"/>
            <ac:cxnSpMk id="25" creationId="{379B1821-3607-4264-9F69-55468ABAB6AA}"/>
          </ac:cxnSpMkLst>
        </pc:cxnChg>
        <pc:cxnChg chg="del">
          <ac:chgData name="Mª del Mar Gutierrez Lopez" userId="e82b88b886d3aea4" providerId="LiveId" clId="{994A9481-68BF-416D-84FE-B3F8B97A84B1}" dt="2022-12-28T12:36:01.056" v="361" actId="478"/>
          <ac:cxnSpMkLst>
            <pc:docMk/>
            <pc:sldMk cId="3356518621" sldId="282"/>
            <ac:cxnSpMk id="33" creationId="{C59E221F-8849-5800-AECD-2F11DAD288D2}"/>
          </ac:cxnSpMkLst>
        </pc:cxnChg>
      </pc:sldChg>
      <pc:sldChg chg="addSp delSp modSp mod">
        <pc:chgData name="Mª del Mar Gutierrez Lopez" userId="e82b88b886d3aea4" providerId="LiveId" clId="{994A9481-68BF-416D-84FE-B3F8B97A84B1}" dt="2022-12-29T10:18:41.037" v="1088"/>
        <pc:sldMkLst>
          <pc:docMk/>
          <pc:sldMk cId="145416049" sldId="283"/>
        </pc:sldMkLst>
        <pc:spChg chg="mod">
          <ac:chgData name="Mª del Mar Gutierrez Lopez" userId="e82b88b886d3aea4" providerId="LiveId" clId="{994A9481-68BF-416D-84FE-B3F8B97A84B1}" dt="2022-12-28T12:39:21.559" v="402" actId="20577"/>
          <ac:spMkLst>
            <pc:docMk/>
            <pc:sldMk cId="145416049" sldId="283"/>
            <ac:spMk id="10" creationId="{515CC4D5-F999-44F8-8F91-09333156C35B}"/>
          </ac:spMkLst>
        </pc:spChg>
        <pc:picChg chg="add mod">
          <ac:chgData name="Mª del Mar Gutierrez Lopez" userId="e82b88b886d3aea4" providerId="LiveId" clId="{994A9481-68BF-416D-84FE-B3F8B97A84B1}" dt="2022-12-29T10:18:41.037" v="1088"/>
          <ac:picMkLst>
            <pc:docMk/>
            <pc:sldMk cId="145416049" sldId="283"/>
            <ac:picMk id="2" creationId="{39A0F2A5-DCDC-0DB5-FE87-932758B24719}"/>
          </ac:picMkLst>
        </pc:picChg>
        <pc:picChg chg="add mod modCrop">
          <ac:chgData name="Mª del Mar Gutierrez Lopez" userId="e82b88b886d3aea4" providerId="LiveId" clId="{994A9481-68BF-416D-84FE-B3F8B97A84B1}" dt="2022-12-28T12:38:58.665" v="385" actId="1076"/>
          <ac:picMkLst>
            <pc:docMk/>
            <pc:sldMk cId="145416049" sldId="283"/>
            <ac:picMk id="3" creationId="{07A4F589-1B50-1467-D6CE-3DA63D6F4D56}"/>
          </ac:picMkLst>
        </pc:picChg>
        <pc:picChg chg="del">
          <ac:chgData name="Mª del Mar Gutierrez Lopez" userId="e82b88b886d3aea4" providerId="LiveId" clId="{994A9481-68BF-416D-84FE-B3F8B97A84B1}" dt="2022-12-28T12:36:54.978" v="375" actId="478"/>
          <ac:picMkLst>
            <pc:docMk/>
            <pc:sldMk cId="145416049" sldId="283"/>
            <ac:picMk id="5" creationId="{AC23CB88-B7B6-62F5-08B4-AC384EF07776}"/>
          </ac:picMkLst>
        </pc:picChg>
      </pc:sldChg>
      <pc:sldChg chg="addSp delSp modSp mod">
        <pc:chgData name="Mª del Mar Gutierrez Lopez" userId="e82b88b886d3aea4" providerId="LiveId" clId="{994A9481-68BF-416D-84FE-B3F8B97A84B1}" dt="2022-12-29T10:19:17.056" v="1094" actId="1076"/>
        <pc:sldMkLst>
          <pc:docMk/>
          <pc:sldMk cId="2878947415" sldId="284"/>
        </pc:sldMkLst>
        <pc:spChg chg="mod">
          <ac:chgData name="Mª del Mar Gutierrez Lopez" userId="e82b88b886d3aea4" providerId="LiveId" clId="{994A9481-68BF-416D-84FE-B3F8B97A84B1}" dt="2022-12-28T12:39:42.607" v="413" actId="20577"/>
          <ac:spMkLst>
            <pc:docMk/>
            <pc:sldMk cId="2878947415" sldId="284"/>
            <ac:spMk id="10" creationId="{515CC4D5-F999-44F8-8F91-09333156C35B}"/>
          </ac:spMkLst>
        </pc:spChg>
        <pc:picChg chg="add mod">
          <ac:chgData name="Mª del Mar Gutierrez Lopez" userId="e82b88b886d3aea4" providerId="LiveId" clId="{994A9481-68BF-416D-84FE-B3F8B97A84B1}" dt="2022-12-29T10:18:44.516" v="1089"/>
          <ac:picMkLst>
            <pc:docMk/>
            <pc:sldMk cId="2878947415" sldId="284"/>
            <ac:picMk id="2" creationId="{47FC187B-1D80-BC5B-D849-B59ACDBCE735}"/>
          </ac:picMkLst>
        </pc:picChg>
        <pc:picChg chg="del">
          <ac:chgData name="Mª del Mar Gutierrez Lopez" userId="e82b88b886d3aea4" providerId="LiveId" clId="{994A9481-68BF-416D-84FE-B3F8B97A84B1}" dt="2022-12-28T12:39:45.139" v="414" actId="478"/>
          <ac:picMkLst>
            <pc:docMk/>
            <pc:sldMk cId="2878947415" sldId="284"/>
            <ac:picMk id="3" creationId="{07A4F589-1B50-1467-D6CE-3DA63D6F4D56}"/>
          </ac:picMkLst>
        </pc:picChg>
        <pc:picChg chg="add del mod modCrop">
          <ac:chgData name="Mª del Mar Gutierrez Lopez" userId="e82b88b886d3aea4" providerId="LiveId" clId="{994A9481-68BF-416D-84FE-B3F8B97A84B1}" dt="2022-12-28T12:43:21.666" v="458" actId="478"/>
          <ac:picMkLst>
            <pc:docMk/>
            <pc:sldMk cId="2878947415" sldId="284"/>
            <ac:picMk id="4" creationId="{30C3CDF6-D166-0479-09E3-782F7ACF8AC2}"/>
          </ac:picMkLst>
        </pc:picChg>
        <pc:picChg chg="add mod modCrop">
          <ac:chgData name="Mª del Mar Gutierrez Lopez" userId="e82b88b886d3aea4" providerId="LiveId" clId="{994A9481-68BF-416D-84FE-B3F8B97A84B1}" dt="2022-12-29T10:19:17.056" v="1094" actId="1076"/>
          <ac:picMkLst>
            <pc:docMk/>
            <pc:sldMk cId="2878947415" sldId="284"/>
            <ac:picMk id="6" creationId="{489D7AC3-B416-44FF-1080-CC01DD59E534}"/>
          </ac:picMkLst>
        </pc:picChg>
        <pc:cxnChg chg="del">
          <ac:chgData name="Mª del Mar Gutierrez Lopez" userId="e82b88b886d3aea4" providerId="LiveId" clId="{994A9481-68BF-416D-84FE-B3F8B97A84B1}" dt="2022-12-28T12:41:10.574" v="424" actId="478"/>
          <ac:cxnSpMkLst>
            <pc:docMk/>
            <pc:sldMk cId="2878947415" sldId="284"/>
            <ac:cxnSpMk id="23" creationId="{B8EA5D48-776C-4CC3-A06E-692717C9E470}"/>
          </ac:cxnSpMkLst>
        </pc:cxnChg>
      </pc:sldChg>
      <pc:sldChg chg="addSp delSp modSp add mod">
        <pc:chgData name="Mª del Mar Gutierrez Lopez" userId="e82b88b886d3aea4" providerId="LiveId" clId="{994A9481-68BF-416D-84FE-B3F8B97A84B1}" dt="2022-12-29T10:19:05.071" v="1093"/>
        <pc:sldMkLst>
          <pc:docMk/>
          <pc:sldMk cId="2211745718" sldId="285"/>
        </pc:sldMkLst>
        <pc:spChg chg="mod">
          <ac:chgData name="Mª del Mar Gutierrez Lopez" userId="e82b88b886d3aea4" providerId="LiveId" clId="{994A9481-68BF-416D-84FE-B3F8B97A84B1}" dt="2022-12-28T12:41:34.636" v="446" actId="20577"/>
          <ac:spMkLst>
            <pc:docMk/>
            <pc:sldMk cId="2211745718" sldId="285"/>
            <ac:spMk id="10" creationId="{515CC4D5-F999-44F8-8F91-09333156C35B}"/>
          </ac:spMkLst>
        </pc:spChg>
        <pc:picChg chg="add mod">
          <ac:chgData name="Mª del Mar Gutierrez Lopez" userId="e82b88b886d3aea4" providerId="LiveId" clId="{994A9481-68BF-416D-84FE-B3F8B97A84B1}" dt="2022-12-29T10:19:05.071" v="1093"/>
          <ac:picMkLst>
            <pc:docMk/>
            <pc:sldMk cId="2211745718" sldId="285"/>
            <ac:picMk id="2" creationId="{340D237C-B73B-407D-1327-6D91952C03CB}"/>
          </ac:picMkLst>
        </pc:picChg>
        <pc:picChg chg="add del mod modCrop">
          <ac:chgData name="Mª del Mar Gutierrez Lopez" userId="e82b88b886d3aea4" providerId="LiveId" clId="{994A9481-68BF-416D-84FE-B3F8B97A84B1}" dt="2022-12-28T12:43:19.601" v="457" actId="478"/>
          <ac:picMkLst>
            <pc:docMk/>
            <pc:sldMk cId="2211745718" sldId="285"/>
            <ac:picMk id="3" creationId="{2AB44110-33B5-6714-1CCF-AC1087054BCB}"/>
          </ac:picMkLst>
        </pc:picChg>
        <pc:picChg chg="del">
          <ac:chgData name="Mª del Mar Gutierrez Lopez" userId="e82b88b886d3aea4" providerId="LiveId" clId="{994A9481-68BF-416D-84FE-B3F8B97A84B1}" dt="2022-12-28T12:41:37.298" v="447" actId="478"/>
          <ac:picMkLst>
            <pc:docMk/>
            <pc:sldMk cId="2211745718" sldId="285"/>
            <ac:picMk id="4" creationId="{30C3CDF6-D166-0479-09E3-782F7ACF8AC2}"/>
          </ac:picMkLst>
        </pc:picChg>
        <pc:picChg chg="add mod modCrop">
          <ac:chgData name="Mª del Mar Gutierrez Lopez" userId="e82b88b886d3aea4" providerId="LiveId" clId="{994A9481-68BF-416D-84FE-B3F8B97A84B1}" dt="2022-12-28T12:44:51.640" v="469" actId="14100"/>
          <ac:picMkLst>
            <pc:docMk/>
            <pc:sldMk cId="2211745718" sldId="285"/>
            <ac:picMk id="6" creationId="{49E91781-5A42-F61E-35DA-B0B7A1B9C59A}"/>
          </ac:picMkLst>
        </pc:picChg>
      </pc:sldChg>
      <pc:sldChg chg="addSp delSp modSp add mod">
        <pc:chgData name="Mª del Mar Gutierrez Lopez" userId="e82b88b886d3aea4" providerId="LiveId" clId="{994A9481-68BF-416D-84FE-B3F8B97A84B1}" dt="2022-12-29T10:19:01.906" v="1092"/>
        <pc:sldMkLst>
          <pc:docMk/>
          <pc:sldMk cId="1784569651" sldId="286"/>
        </pc:sldMkLst>
        <pc:spChg chg="mod">
          <ac:chgData name="Mª del Mar Gutierrez Lopez" userId="e82b88b886d3aea4" providerId="LiveId" clId="{994A9481-68BF-416D-84FE-B3F8B97A84B1}" dt="2022-12-28T14:15:59.574" v="490" actId="20577"/>
          <ac:spMkLst>
            <pc:docMk/>
            <pc:sldMk cId="1784569651" sldId="286"/>
            <ac:spMk id="10" creationId="{515CC4D5-F999-44F8-8F91-09333156C35B}"/>
          </ac:spMkLst>
        </pc:spChg>
        <pc:picChg chg="add mod">
          <ac:chgData name="Mª del Mar Gutierrez Lopez" userId="e82b88b886d3aea4" providerId="LiveId" clId="{994A9481-68BF-416D-84FE-B3F8B97A84B1}" dt="2022-12-29T10:19:01.906" v="1092"/>
          <ac:picMkLst>
            <pc:docMk/>
            <pc:sldMk cId="1784569651" sldId="286"/>
            <ac:picMk id="2" creationId="{CF318C4C-47DF-148F-A5C7-DDB5211929F1}"/>
          </ac:picMkLst>
        </pc:picChg>
        <pc:picChg chg="add mod modCrop">
          <ac:chgData name="Mª del Mar Gutierrez Lopez" userId="e82b88b886d3aea4" providerId="LiveId" clId="{994A9481-68BF-416D-84FE-B3F8B97A84B1}" dt="2022-12-28T14:17:27.976" v="501" actId="1076"/>
          <ac:picMkLst>
            <pc:docMk/>
            <pc:sldMk cId="1784569651" sldId="286"/>
            <ac:picMk id="3" creationId="{DFC178C9-5FB6-A872-83AD-90730F88F765}"/>
          </ac:picMkLst>
        </pc:picChg>
        <pc:picChg chg="del">
          <ac:chgData name="Mª del Mar Gutierrez Lopez" userId="e82b88b886d3aea4" providerId="LiveId" clId="{994A9481-68BF-416D-84FE-B3F8B97A84B1}" dt="2022-12-28T14:16:01.627" v="491" actId="478"/>
          <ac:picMkLst>
            <pc:docMk/>
            <pc:sldMk cId="1784569651" sldId="286"/>
            <ac:picMk id="6" creationId="{49E91781-5A42-F61E-35DA-B0B7A1B9C59A}"/>
          </ac:picMkLst>
        </pc:picChg>
      </pc:sldChg>
      <pc:sldChg chg="addSp delSp modSp add mod">
        <pc:chgData name="Mª del Mar Gutierrez Lopez" userId="e82b88b886d3aea4" providerId="LiveId" clId="{994A9481-68BF-416D-84FE-B3F8B97A84B1}" dt="2022-12-29T10:18:55.825" v="1091" actId="167"/>
        <pc:sldMkLst>
          <pc:docMk/>
          <pc:sldMk cId="230077237" sldId="287"/>
        </pc:sldMkLst>
        <pc:spChg chg="mod">
          <ac:chgData name="Mª del Mar Gutierrez Lopez" userId="e82b88b886d3aea4" providerId="LiveId" clId="{994A9481-68BF-416D-84FE-B3F8B97A84B1}" dt="2022-12-28T14:17:57.406" v="517" actId="20577"/>
          <ac:spMkLst>
            <pc:docMk/>
            <pc:sldMk cId="230077237" sldId="287"/>
            <ac:spMk id="10" creationId="{515CC4D5-F999-44F8-8F91-09333156C35B}"/>
          </ac:spMkLst>
        </pc:spChg>
        <pc:picChg chg="add mod">
          <ac:chgData name="Mª del Mar Gutierrez Lopez" userId="e82b88b886d3aea4" providerId="LiveId" clId="{994A9481-68BF-416D-84FE-B3F8B97A84B1}" dt="2022-12-29T10:18:55.825" v="1091" actId="167"/>
          <ac:picMkLst>
            <pc:docMk/>
            <pc:sldMk cId="230077237" sldId="287"/>
            <ac:picMk id="2" creationId="{A6DCCBB5-177A-2E76-EAFD-EB6A7E8693E7}"/>
          </ac:picMkLst>
        </pc:picChg>
        <pc:picChg chg="del">
          <ac:chgData name="Mª del Mar Gutierrez Lopez" userId="e82b88b886d3aea4" providerId="LiveId" clId="{994A9481-68BF-416D-84FE-B3F8B97A84B1}" dt="2022-12-28T14:18:01.071" v="518" actId="478"/>
          <ac:picMkLst>
            <pc:docMk/>
            <pc:sldMk cId="230077237" sldId="287"/>
            <ac:picMk id="3" creationId="{DFC178C9-5FB6-A872-83AD-90730F88F765}"/>
          </ac:picMkLst>
        </pc:picChg>
        <pc:picChg chg="add mod modCrop">
          <ac:chgData name="Mª del Mar Gutierrez Lopez" userId="e82b88b886d3aea4" providerId="LiveId" clId="{994A9481-68BF-416D-84FE-B3F8B97A84B1}" dt="2022-12-28T14:20:09.639" v="528" actId="1076"/>
          <ac:picMkLst>
            <pc:docMk/>
            <pc:sldMk cId="230077237" sldId="287"/>
            <ac:picMk id="4" creationId="{2ECA1A4C-C060-03D9-3992-C099DAD49982}"/>
          </ac:picMkLst>
        </pc:picChg>
      </pc:sldChg>
      <pc:sldChg chg="addSp delSp modSp add mod ord">
        <pc:chgData name="Mª del Mar Gutierrez Lopez" userId="e82b88b886d3aea4" providerId="LiveId" clId="{994A9481-68BF-416D-84FE-B3F8B97A84B1}" dt="2022-12-29T11:19:36.883" v="1181" actId="478"/>
        <pc:sldMkLst>
          <pc:docMk/>
          <pc:sldMk cId="3263384757" sldId="288"/>
        </pc:sldMkLst>
        <pc:spChg chg="add mod ord">
          <ac:chgData name="Mª del Mar Gutierrez Lopez" userId="e82b88b886d3aea4" providerId="LiveId" clId="{994A9481-68BF-416D-84FE-B3F8B97A84B1}" dt="2022-12-29T10:04:06.689" v="941" actId="1076"/>
          <ac:spMkLst>
            <pc:docMk/>
            <pc:sldMk cId="3263384757" sldId="288"/>
            <ac:spMk id="5" creationId="{16F77C83-CDD6-AB74-4A1C-327351785E91}"/>
          </ac:spMkLst>
        </pc:spChg>
        <pc:spChg chg="add del mod">
          <ac:chgData name="Mª del Mar Gutierrez Lopez" userId="e82b88b886d3aea4" providerId="LiveId" clId="{994A9481-68BF-416D-84FE-B3F8B97A84B1}" dt="2022-12-29T11:17:27.447" v="1163" actId="478"/>
          <ac:spMkLst>
            <pc:docMk/>
            <pc:sldMk cId="3263384757" sldId="288"/>
            <ac:spMk id="7" creationId="{98C84C0E-5708-9888-2B6F-F5D3E53B193B}"/>
          </ac:spMkLst>
        </pc:spChg>
        <pc:spChg chg="mod">
          <ac:chgData name="Mª del Mar Gutierrez Lopez" userId="e82b88b886d3aea4" providerId="LiveId" clId="{994A9481-68BF-416D-84FE-B3F8B97A84B1}" dt="2022-12-28T18:57:26.922" v="754" actId="6549"/>
          <ac:spMkLst>
            <pc:docMk/>
            <pc:sldMk cId="3263384757" sldId="288"/>
            <ac:spMk id="10" creationId="{515CC4D5-F999-44F8-8F91-09333156C35B}"/>
          </ac:spMkLst>
        </pc:spChg>
        <pc:graphicFrameChg chg="add mod">
          <ac:chgData name="Mª del Mar Gutierrez Lopez" userId="e82b88b886d3aea4" providerId="LiveId" clId="{994A9481-68BF-416D-84FE-B3F8B97A84B1}" dt="2022-12-29T11:19:03.652" v="1172" actId="1076"/>
          <ac:graphicFrameMkLst>
            <pc:docMk/>
            <pc:sldMk cId="3263384757" sldId="288"/>
            <ac:graphicFrameMk id="2" creationId="{7ED49248-50B9-4B19-B97A-6BE3765E63F1}"/>
          </ac:graphicFrameMkLst>
        </pc:graphicFrameChg>
        <pc:picChg chg="del">
          <ac:chgData name="Mª del Mar Gutierrez Lopez" userId="e82b88b886d3aea4" providerId="LiveId" clId="{994A9481-68BF-416D-84FE-B3F8B97A84B1}" dt="2022-12-28T16:34:44.439" v="530" actId="478"/>
          <ac:picMkLst>
            <pc:docMk/>
            <pc:sldMk cId="3263384757" sldId="288"/>
            <ac:picMk id="4" creationId="{2ECA1A4C-C060-03D9-3992-C099DAD49982}"/>
          </ac:picMkLst>
        </pc:picChg>
        <pc:picChg chg="add del mod">
          <ac:chgData name="Mª del Mar Gutierrez Lopez" userId="e82b88b886d3aea4" providerId="LiveId" clId="{994A9481-68BF-416D-84FE-B3F8B97A84B1}" dt="2022-12-29T10:03:09.258" v="924"/>
          <ac:picMkLst>
            <pc:docMk/>
            <pc:sldMk cId="3263384757" sldId="288"/>
            <ac:picMk id="4" creationId="{7D7C823C-A42D-AC9E-9000-73945B1AFA45}"/>
          </ac:picMkLst>
        </pc:picChg>
        <pc:picChg chg="add mod">
          <ac:chgData name="Mª del Mar Gutierrez Lopez" userId="e82b88b886d3aea4" providerId="LiveId" clId="{994A9481-68BF-416D-84FE-B3F8B97A84B1}" dt="2022-12-29T10:19:46.114" v="1099"/>
          <ac:picMkLst>
            <pc:docMk/>
            <pc:sldMk cId="3263384757" sldId="288"/>
            <ac:picMk id="6" creationId="{3E84A537-1AEA-8735-5E61-C5DEBBB3015B}"/>
          </ac:picMkLst>
        </pc:picChg>
        <pc:cxnChg chg="add del mod">
          <ac:chgData name="Mª del Mar Gutierrez Lopez" userId="e82b88b886d3aea4" providerId="LiveId" clId="{994A9481-68BF-416D-84FE-B3F8B97A84B1}" dt="2022-12-29T11:19:36.883" v="1181" actId="478"/>
          <ac:cxnSpMkLst>
            <pc:docMk/>
            <pc:sldMk cId="3263384757" sldId="288"/>
            <ac:cxnSpMk id="11" creationId="{9C0A511E-1B86-0E35-7B50-3CA7B06A7EE7}"/>
          </ac:cxnSpMkLst>
        </pc:cxnChg>
      </pc:sldChg>
      <pc:sldChg chg="addSp delSp modSp add mod ord">
        <pc:chgData name="Mª del Mar Gutierrez Lopez" userId="e82b88b886d3aea4" providerId="LiveId" clId="{994A9481-68BF-416D-84FE-B3F8B97A84B1}" dt="2022-12-29T10:20:20.507" v="1109"/>
        <pc:sldMkLst>
          <pc:docMk/>
          <pc:sldMk cId="2757182571" sldId="289"/>
        </pc:sldMkLst>
        <pc:spChg chg="add mod">
          <ac:chgData name="Mª del Mar Gutierrez Lopez" userId="e82b88b886d3aea4" providerId="LiveId" clId="{994A9481-68BF-416D-84FE-B3F8B97A84B1}" dt="2022-12-29T10:06:01.377" v="953" actId="20577"/>
          <ac:spMkLst>
            <pc:docMk/>
            <pc:sldMk cId="2757182571" sldId="289"/>
            <ac:spMk id="4" creationId="{18F9600C-0699-CE68-732E-99FC1A11E7E3}"/>
          </ac:spMkLst>
        </pc:spChg>
        <pc:spChg chg="add mod">
          <ac:chgData name="Mª del Mar Gutierrez Lopez" userId="e82b88b886d3aea4" providerId="LiveId" clId="{994A9481-68BF-416D-84FE-B3F8B97A84B1}" dt="2022-12-28T18:59:50.982" v="789" actId="20577"/>
          <ac:spMkLst>
            <pc:docMk/>
            <pc:sldMk cId="2757182571" sldId="289"/>
            <ac:spMk id="5" creationId="{EDAB5C5E-B1F9-829C-8BEA-05FE6A6C8AEE}"/>
          </ac:spMkLst>
        </pc:spChg>
        <pc:spChg chg="mod">
          <ac:chgData name="Mª del Mar Gutierrez Lopez" userId="e82b88b886d3aea4" providerId="LiveId" clId="{994A9481-68BF-416D-84FE-B3F8B97A84B1}" dt="2022-12-28T19:00:17.294" v="808" actId="20577"/>
          <ac:spMkLst>
            <pc:docMk/>
            <pc:sldMk cId="2757182571" sldId="289"/>
            <ac:spMk id="10" creationId="{515CC4D5-F999-44F8-8F91-09333156C35B}"/>
          </ac:spMkLst>
        </pc:spChg>
        <pc:picChg chg="add mod">
          <ac:chgData name="Mª del Mar Gutierrez Lopez" userId="e82b88b886d3aea4" providerId="LiveId" clId="{994A9481-68BF-416D-84FE-B3F8B97A84B1}" dt="2022-12-29T10:06:19.937" v="957" actId="1076"/>
          <ac:picMkLst>
            <pc:docMk/>
            <pc:sldMk cId="2757182571" sldId="289"/>
            <ac:picMk id="2" creationId="{F6AEB62A-335F-C4BD-E485-2C5BF75746A6}"/>
          </ac:picMkLst>
        </pc:picChg>
        <pc:picChg chg="add mod modCrop">
          <ac:chgData name="Mª del Mar Gutierrez Lopez" userId="e82b88b886d3aea4" providerId="LiveId" clId="{994A9481-68BF-416D-84FE-B3F8B97A84B1}" dt="2022-12-28T18:58:54.093" v="780" actId="1076"/>
          <ac:picMkLst>
            <pc:docMk/>
            <pc:sldMk cId="2757182571" sldId="289"/>
            <ac:picMk id="3" creationId="{D40127DD-FD71-00E9-E88C-A1D9B040D0E1}"/>
          </ac:picMkLst>
        </pc:picChg>
        <pc:picChg chg="del">
          <ac:chgData name="Mª del Mar Gutierrez Lopez" userId="e82b88b886d3aea4" providerId="LiveId" clId="{994A9481-68BF-416D-84FE-B3F8B97A84B1}" dt="2022-12-28T18:57:53.458" v="761" actId="478"/>
          <ac:picMkLst>
            <pc:docMk/>
            <pc:sldMk cId="2757182571" sldId="289"/>
            <ac:picMk id="4" creationId="{2ECA1A4C-C060-03D9-3992-C099DAD49982}"/>
          </ac:picMkLst>
        </pc:picChg>
        <pc:picChg chg="add mod">
          <ac:chgData name="Mª del Mar Gutierrez Lopez" userId="e82b88b886d3aea4" providerId="LiveId" clId="{994A9481-68BF-416D-84FE-B3F8B97A84B1}" dt="2022-12-29T10:20:20.507" v="1109"/>
          <ac:picMkLst>
            <pc:docMk/>
            <pc:sldMk cId="2757182571" sldId="289"/>
            <ac:picMk id="11" creationId="{61D6422A-0D93-E793-C155-4E5ED96F72F9}"/>
          </ac:picMkLst>
        </pc:picChg>
        <pc:cxnChg chg="add mod">
          <ac:chgData name="Mª del Mar Gutierrez Lopez" userId="e82b88b886d3aea4" providerId="LiveId" clId="{994A9481-68BF-416D-84FE-B3F8B97A84B1}" dt="2022-12-28T18:59:41.245" v="784" actId="1076"/>
          <ac:cxnSpMkLst>
            <pc:docMk/>
            <pc:sldMk cId="2757182571" sldId="289"/>
            <ac:cxnSpMk id="6" creationId="{9CA1E22A-8BD3-4DE1-63E7-A58258E0A2C3}"/>
          </ac:cxnSpMkLst>
        </pc:cxnChg>
        <pc:cxnChg chg="add mod">
          <ac:chgData name="Mª del Mar Gutierrez Lopez" userId="e82b88b886d3aea4" providerId="LiveId" clId="{994A9481-68BF-416D-84FE-B3F8B97A84B1}" dt="2022-12-29T10:06:14.313" v="955" actId="1076"/>
          <ac:cxnSpMkLst>
            <pc:docMk/>
            <pc:sldMk cId="2757182571" sldId="289"/>
            <ac:cxnSpMk id="7" creationId="{71D2CFB8-6E02-2575-8C3A-23880402CC7E}"/>
          </ac:cxnSpMkLst>
        </pc:cxnChg>
      </pc:sldChg>
      <pc:sldChg chg="addSp modSp add mod ord">
        <pc:chgData name="Mª del Mar Gutierrez Lopez" userId="e82b88b886d3aea4" providerId="LiveId" clId="{994A9481-68BF-416D-84FE-B3F8B97A84B1}" dt="2022-12-29T10:19:41.036" v="1098"/>
        <pc:sldMkLst>
          <pc:docMk/>
          <pc:sldMk cId="464450750" sldId="290"/>
        </pc:sldMkLst>
        <pc:spChg chg="mod">
          <ac:chgData name="Mª del Mar Gutierrez Lopez" userId="e82b88b886d3aea4" providerId="LiveId" clId="{994A9481-68BF-416D-84FE-B3F8B97A84B1}" dt="2022-12-28T18:57:38.306" v="756" actId="20577"/>
          <ac:spMkLst>
            <pc:docMk/>
            <pc:sldMk cId="464450750" sldId="290"/>
            <ac:spMk id="9" creationId="{38BAF9C6-9840-4863-8781-E44AA7468E5A}"/>
          </ac:spMkLst>
        </pc:spChg>
        <pc:spChg chg="mod">
          <ac:chgData name="Mª del Mar Gutierrez Lopez" userId="e82b88b886d3aea4" providerId="LiveId" clId="{994A9481-68BF-416D-84FE-B3F8B97A84B1}" dt="2022-12-28T18:57:04.605" v="716" actId="1076"/>
          <ac:spMkLst>
            <pc:docMk/>
            <pc:sldMk cId="464450750" sldId="290"/>
            <ac:spMk id="28" creationId="{210CF418-9985-4EE8-BEB5-25E9AC611E73}"/>
          </ac:spMkLst>
        </pc:spChg>
        <pc:picChg chg="add mod">
          <ac:chgData name="Mª del Mar Gutierrez Lopez" userId="e82b88b886d3aea4" providerId="LiveId" clId="{994A9481-68BF-416D-84FE-B3F8B97A84B1}" dt="2022-12-29T10:19:41.036" v="1098"/>
          <ac:picMkLst>
            <pc:docMk/>
            <pc:sldMk cId="464450750" sldId="290"/>
            <ac:picMk id="2" creationId="{DB5D493B-54B6-C596-2A31-80C1736C94B6}"/>
          </ac:picMkLst>
        </pc:picChg>
      </pc:sldChg>
      <pc:sldChg chg="addSp delSp modSp add mod">
        <pc:chgData name="Mª del Mar Gutierrez Lopez" userId="e82b88b886d3aea4" providerId="LiveId" clId="{994A9481-68BF-416D-84FE-B3F8B97A84B1}" dt="2022-12-29T10:19:32.314" v="1096"/>
        <pc:sldMkLst>
          <pc:docMk/>
          <pc:sldMk cId="3423473284" sldId="291"/>
        </pc:sldMkLst>
        <pc:spChg chg="mod">
          <ac:chgData name="Mª del Mar Gutierrez Lopez" userId="e82b88b886d3aea4" providerId="LiveId" clId="{994A9481-68BF-416D-84FE-B3F8B97A84B1}" dt="2022-12-29T09:54:19.531" v="862" actId="20577"/>
          <ac:spMkLst>
            <pc:docMk/>
            <pc:sldMk cId="3423473284" sldId="291"/>
            <ac:spMk id="10" creationId="{515CC4D5-F999-44F8-8F91-09333156C35B}"/>
          </ac:spMkLst>
        </pc:spChg>
        <pc:picChg chg="add del mod modCrop">
          <ac:chgData name="Mª del Mar Gutierrez Lopez" userId="e82b88b886d3aea4" providerId="LiveId" clId="{994A9481-68BF-416D-84FE-B3F8B97A84B1}" dt="2022-12-29T09:54:38.091" v="866" actId="478"/>
          <ac:picMkLst>
            <pc:docMk/>
            <pc:sldMk cId="3423473284" sldId="291"/>
            <ac:picMk id="3" creationId="{45C8CF92-36AF-C6E4-1B71-5055ADDB650C}"/>
          </ac:picMkLst>
        </pc:picChg>
        <pc:picChg chg="add mod modCrop">
          <ac:chgData name="Mª del Mar Gutierrez Lopez" userId="e82b88b886d3aea4" providerId="LiveId" clId="{994A9481-68BF-416D-84FE-B3F8B97A84B1}" dt="2022-12-29T09:58:41.954" v="888" actId="1076"/>
          <ac:picMkLst>
            <pc:docMk/>
            <pc:sldMk cId="3423473284" sldId="291"/>
            <ac:picMk id="3" creationId="{A41A65B2-0C67-3100-7AF5-C0BDC5715A7B}"/>
          </ac:picMkLst>
        </pc:picChg>
        <pc:picChg chg="del">
          <ac:chgData name="Mª del Mar Gutierrez Lopez" userId="e82b88b886d3aea4" providerId="LiveId" clId="{994A9481-68BF-416D-84FE-B3F8B97A84B1}" dt="2022-12-29T09:54:21.797" v="863" actId="478"/>
          <ac:picMkLst>
            <pc:docMk/>
            <pc:sldMk cId="3423473284" sldId="291"/>
            <ac:picMk id="4" creationId="{2ECA1A4C-C060-03D9-3992-C099DAD49982}"/>
          </ac:picMkLst>
        </pc:picChg>
        <pc:picChg chg="add mod modCrop">
          <ac:chgData name="Mª del Mar Gutierrez Lopez" userId="e82b88b886d3aea4" providerId="LiveId" clId="{994A9481-68BF-416D-84FE-B3F8B97A84B1}" dt="2022-12-29T10:19:30.464" v="1095" actId="1076"/>
          <ac:picMkLst>
            <pc:docMk/>
            <pc:sldMk cId="3423473284" sldId="291"/>
            <ac:picMk id="5" creationId="{B0578202-9D7C-D769-0B39-BCEA0BFF0B34}"/>
          </ac:picMkLst>
        </pc:picChg>
        <pc:picChg chg="add del mod modCrop">
          <ac:chgData name="Mª del Mar Gutierrez Lopez" userId="e82b88b886d3aea4" providerId="LiveId" clId="{994A9481-68BF-416D-84FE-B3F8B97A84B1}" dt="2022-12-29T09:57:30.679" v="872" actId="478"/>
          <ac:picMkLst>
            <pc:docMk/>
            <pc:sldMk cId="3423473284" sldId="291"/>
            <ac:picMk id="6" creationId="{5FF01338-2A5B-1B21-9766-BF8E8E94BF75}"/>
          </ac:picMkLst>
        </pc:picChg>
        <pc:picChg chg="add mod">
          <ac:chgData name="Mª del Mar Gutierrez Lopez" userId="e82b88b886d3aea4" providerId="LiveId" clId="{994A9481-68BF-416D-84FE-B3F8B97A84B1}" dt="2022-12-29T10:19:32.314" v="1096"/>
          <ac:picMkLst>
            <pc:docMk/>
            <pc:sldMk cId="3423473284" sldId="291"/>
            <ac:picMk id="7" creationId="{8F1B31CA-B60E-E0C3-4A70-C2670DB66CA3}"/>
          </ac:picMkLst>
        </pc:picChg>
      </pc:sldChg>
      <pc:sldChg chg="addSp delSp modSp add mod">
        <pc:chgData name="Mª del Mar Gutierrez Lopez" userId="e82b88b886d3aea4" providerId="LiveId" clId="{994A9481-68BF-416D-84FE-B3F8B97A84B1}" dt="2022-12-29T10:19:36.114" v="1097"/>
        <pc:sldMkLst>
          <pc:docMk/>
          <pc:sldMk cId="1676720616" sldId="292"/>
        </pc:sldMkLst>
        <pc:spChg chg="mod">
          <ac:chgData name="Mª del Mar Gutierrez Lopez" userId="e82b88b886d3aea4" providerId="LiveId" clId="{994A9481-68BF-416D-84FE-B3F8B97A84B1}" dt="2022-12-29T09:58:57.258" v="895" actId="20577"/>
          <ac:spMkLst>
            <pc:docMk/>
            <pc:sldMk cId="1676720616" sldId="292"/>
            <ac:spMk id="10" creationId="{515CC4D5-F999-44F8-8F91-09333156C35B}"/>
          </ac:spMkLst>
        </pc:spChg>
        <pc:picChg chg="add mod modCrop">
          <ac:chgData name="Mª del Mar Gutierrez Lopez" userId="e82b88b886d3aea4" providerId="LiveId" clId="{994A9481-68BF-416D-84FE-B3F8B97A84B1}" dt="2022-12-29T10:00:16.401" v="904" actId="1076"/>
          <ac:picMkLst>
            <pc:docMk/>
            <pc:sldMk cId="1676720616" sldId="292"/>
            <ac:picMk id="3" creationId="{31BDF1E9-7E8B-8C29-5B47-700982B498DB}"/>
          </ac:picMkLst>
        </pc:picChg>
        <pc:picChg chg="del">
          <ac:chgData name="Mª del Mar Gutierrez Lopez" userId="e82b88b886d3aea4" providerId="LiveId" clId="{994A9481-68BF-416D-84FE-B3F8B97A84B1}" dt="2022-12-29T09:58:59.947" v="896" actId="478"/>
          <ac:picMkLst>
            <pc:docMk/>
            <pc:sldMk cId="1676720616" sldId="292"/>
            <ac:picMk id="4" creationId="{2ECA1A4C-C060-03D9-3992-C099DAD49982}"/>
          </ac:picMkLst>
        </pc:picChg>
        <pc:picChg chg="add del">
          <ac:chgData name="Mª del Mar Gutierrez Lopez" userId="e82b88b886d3aea4" providerId="LiveId" clId="{994A9481-68BF-416D-84FE-B3F8B97A84B1}" dt="2022-12-29T10:01:18.753" v="906" actId="478"/>
          <ac:picMkLst>
            <pc:docMk/>
            <pc:sldMk cId="1676720616" sldId="292"/>
            <ac:picMk id="5" creationId="{551992F3-04A9-D901-79B0-FF0A81E157DD}"/>
          </ac:picMkLst>
        </pc:picChg>
        <pc:picChg chg="add mod modCrop">
          <ac:chgData name="Mª del Mar Gutierrez Lopez" userId="e82b88b886d3aea4" providerId="LiveId" clId="{994A9481-68BF-416D-84FE-B3F8B97A84B1}" dt="2022-12-29T10:02:35.201" v="919" actId="1076"/>
          <ac:picMkLst>
            <pc:docMk/>
            <pc:sldMk cId="1676720616" sldId="292"/>
            <ac:picMk id="7" creationId="{1E9E33DA-96D3-971A-46CD-9AAA91690B40}"/>
          </ac:picMkLst>
        </pc:picChg>
        <pc:picChg chg="add mod">
          <ac:chgData name="Mª del Mar Gutierrez Lopez" userId="e82b88b886d3aea4" providerId="LiveId" clId="{994A9481-68BF-416D-84FE-B3F8B97A84B1}" dt="2022-12-29T10:19:36.114" v="1097"/>
          <ac:picMkLst>
            <pc:docMk/>
            <pc:sldMk cId="1676720616" sldId="292"/>
            <ac:picMk id="11" creationId="{F815A721-7287-6577-FBC3-FEE28777B8DB}"/>
          </ac:picMkLst>
        </pc:picChg>
      </pc:sldChg>
      <pc:sldChg chg="addSp delSp modSp add mod">
        <pc:chgData name="Mª del Mar Gutierrez Lopez" userId="e82b88b886d3aea4" providerId="LiveId" clId="{994A9481-68BF-416D-84FE-B3F8B97A84B1}" dt="2022-12-29T10:19:48.380" v="1100"/>
        <pc:sldMkLst>
          <pc:docMk/>
          <pc:sldMk cId="926264863" sldId="293"/>
        </pc:sldMkLst>
        <pc:spChg chg="mod">
          <ac:chgData name="Mª del Mar Gutierrez Lopez" userId="e82b88b886d3aea4" providerId="LiveId" clId="{994A9481-68BF-416D-84FE-B3F8B97A84B1}" dt="2022-12-29T10:09:46.393" v="972" actId="1076"/>
          <ac:spMkLst>
            <pc:docMk/>
            <pc:sldMk cId="926264863" sldId="293"/>
            <ac:spMk id="5" creationId="{16F77C83-CDD6-AB74-4A1C-327351785E91}"/>
          </ac:spMkLst>
        </pc:spChg>
        <pc:spChg chg="mod">
          <ac:chgData name="Mª del Mar Gutierrez Lopez" userId="e82b88b886d3aea4" providerId="LiveId" clId="{994A9481-68BF-416D-84FE-B3F8B97A84B1}" dt="2022-12-29T10:09:54.385" v="974" actId="20577"/>
          <ac:spMkLst>
            <pc:docMk/>
            <pc:sldMk cId="926264863" sldId="293"/>
            <ac:spMk id="10" creationId="{515CC4D5-F999-44F8-8F91-09333156C35B}"/>
          </ac:spMkLst>
        </pc:spChg>
        <pc:graphicFrameChg chg="del mod">
          <ac:chgData name="Mª del Mar Gutierrez Lopez" userId="e82b88b886d3aea4" providerId="LiveId" clId="{994A9481-68BF-416D-84FE-B3F8B97A84B1}" dt="2022-12-29T10:08:44.411" v="960" actId="478"/>
          <ac:graphicFrameMkLst>
            <pc:docMk/>
            <pc:sldMk cId="926264863" sldId="293"/>
            <ac:graphicFrameMk id="2" creationId="{7ED49248-50B9-4B19-B97A-6BE3765E63F1}"/>
          </ac:graphicFrameMkLst>
        </pc:graphicFrameChg>
        <pc:graphicFrameChg chg="add mod">
          <ac:chgData name="Mª del Mar Gutierrez Lopez" userId="e82b88b886d3aea4" providerId="LiveId" clId="{994A9481-68BF-416D-84FE-B3F8B97A84B1}" dt="2022-12-29T10:09:17.065" v="971" actId="14100"/>
          <ac:graphicFrameMkLst>
            <pc:docMk/>
            <pc:sldMk cId="926264863" sldId="293"/>
            <ac:graphicFrameMk id="3" creationId="{56C51402-3878-A9E5-D882-BADA67A3211E}"/>
          </ac:graphicFrameMkLst>
        </pc:graphicFrameChg>
        <pc:picChg chg="add mod">
          <ac:chgData name="Mª del Mar Gutierrez Lopez" userId="e82b88b886d3aea4" providerId="LiveId" clId="{994A9481-68BF-416D-84FE-B3F8B97A84B1}" dt="2022-12-29T10:19:48.380" v="1100"/>
          <ac:picMkLst>
            <pc:docMk/>
            <pc:sldMk cId="926264863" sldId="293"/>
            <ac:picMk id="4" creationId="{4528F99E-A771-14AF-A090-4AAB1776B002}"/>
          </ac:picMkLst>
        </pc:picChg>
      </pc:sldChg>
      <pc:sldChg chg="addSp delSp modSp add mod">
        <pc:chgData name="Mª del Mar Gutierrez Lopez" userId="e82b88b886d3aea4" providerId="LiveId" clId="{994A9481-68BF-416D-84FE-B3F8B97A84B1}" dt="2022-12-29T10:19:52.477" v="1101"/>
        <pc:sldMkLst>
          <pc:docMk/>
          <pc:sldMk cId="2899995737" sldId="294"/>
        </pc:sldMkLst>
        <pc:spChg chg="mod">
          <ac:chgData name="Mª del Mar Gutierrez Lopez" userId="e82b88b886d3aea4" providerId="LiveId" clId="{994A9481-68BF-416D-84FE-B3F8B97A84B1}" dt="2022-12-29T10:12:18.409" v="995" actId="1076"/>
          <ac:spMkLst>
            <pc:docMk/>
            <pc:sldMk cId="2899995737" sldId="294"/>
            <ac:spMk id="5" creationId="{16F77C83-CDD6-AB74-4A1C-327351785E91}"/>
          </ac:spMkLst>
        </pc:spChg>
        <pc:spChg chg="mod">
          <ac:chgData name="Mª del Mar Gutierrez Lopez" userId="e82b88b886d3aea4" providerId="LiveId" clId="{994A9481-68BF-416D-84FE-B3F8B97A84B1}" dt="2022-12-29T10:10:18.128" v="984" actId="20577"/>
          <ac:spMkLst>
            <pc:docMk/>
            <pc:sldMk cId="2899995737" sldId="294"/>
            <ac:spMk id="10" creationId="{515CC4D5-F999-44F8-8F91-09333156C35B}"/>
          </ac:spMkLst>
        </pc:spChg>
        <pc:graphicFrameChg chg="add del mod">
          <ac:chgData name="Mª del Mar Gutierrez Lopez" userId="e82b88b886d3aea4" providerId="LiveId" clId="{994A9481-68BF-416D-84FE-B3F8B97A84B1}" dt="2022-12-29T10:11:26.160" v="990" actId="478"/>
          <ac:graphicFrameMkLst>
            <pc:docMk/>
            <pc:sldMk cId="2899995737" sldId="294"/>
            <ac:graphicFrameMk id="2" creationId="{56C51402-3878-A9E5-D882-BADA67A3211E}"/>
          </ac:graphicFrameMkLst>
        </pc:graphicFrameChg>
        <pc:graphicFrameChg chg="del">
          <ac:chgData name="Mª del Mar Gutierrez Lopez" userId="e82b88b886d3aea4" providerId="LiveId" clId="{994A9481-68BF-416D-84FE-B3F8B97A84B1}" dt="2022-12-29T10:10:22.232" v="985" actId="478"/>
          <ac:graphicFrameMkLst>
            <pc:docMk/>
            <pc:sldMk cId="2899995737" sldId="294"/>
            <ac:graphicFrameMk id="3" creationId="{56C51402-3878-A9E5-D882-BADA67A3211E}"/>
          </ac:graphicFrameMkLst>
        </pc:graphicFrameChg>
        <pc:graphicFrameChg chg="add mod">
          <ac:chgData name="Mª del Mar Gutierrez Lopez" userId="e82b88b886d3aea4" providerId="LiveId" clId="{994A9481-68BF-416D-84FE-B3F8B97A84B1}" dt="2022-12-29T10:12:14.689" v="994" actId="14100"/>
          <ac:graphicFrameMkLst>
            <pc:docMk/>
            <pc:sldMk cId="2899995737" sldId="294"/>
            <ac:graphicFrameMk id="4" creationId="{355FD6D6-1520-43DC-8A10-F10A15833132}"/>
          </ac:graphicFrameMkLst>
        </pc:graphicFrameChg>
        <pc:picChg chg="add mod">
          <ac:chgData name="Mª del Mar Gutierrez Lopez" userId="e82b88b886d3aea4" providerId="LiveId" clId="{994A9481-68BF-416D-84FE-B3F8B97A84B1}" dt="2022-12-29T10:19:52.477" v="1101"/>
          <ac:picMkLst>
            <pc:docMk/>
            <pc:sldMk cId="2899995737" sldId="294"/>
            <ac:picMk id="6" creationId="{CB0164BB-321E-0946-6788-76D4C79380E7}"/>
          </ac:picMkLst>
        </pc:picChg>
      </pc:sldChg>
      <pc:sldChg chg="addSp delSp modSp add mod">
        <pc:chgData name="Mª del Mar Gutierrez Lopez" userId="e82b88b886d3aea4" providerId="LiveId" clId="{994A9481-68BF-416D-84FE-B3F8B97A84B1}" dt="2022-12-29T10:19:55.177" v="1102"/>
        <pc:sldMkLst>
          <pc:docMk/>
          <pc:sldMk cId="434761872" sldId="295"/>
        </pc:sldMkLst>
        <pc:spChg chg="mod">
          <ac:chgData name="Mª del Mar Gutierrez Lopez" userId="e82b88b886d3aea4" providerId="LiveId" clId="{994A9481-68BF-416D-84FE-B3F8B97A84B1}" dt="2022-12-29T10:15:44.056" v="1065" actId="1076"/>
          <ac:spMkLst>
            <pc:docMk/>
            <pc:sldMk cId="434761872" sldId="295"/>
            <ac:spMk id="5" creationId="{16F77C83-CDD6-AB74-4A1C-327351785E91}"/>
          </ac:spMkLst>
        </pc:spChg>
        <pc:spChg chg="mod">
          <ac:chgData name="Mª del Mar Gutierrez Lopez" userId="e82b88b886d3aea4" providerId="LiveId" clId="{994A9481-68BF-416D-84FE-B3F8B97A84B1}" dt="2022-12-29T10:12:40.956" v="997" actId="20577"/>
          <ac:spMkLst>
            <pc:docMk/>
            <pc:sldMk cId="434761872" sldId="295"/>
            <ac:spMk id="10" creationId="{515CC4D5-F999-44F8-8F91-09333156C35B}"/>
          </ac:spMkLst>
        </pc:spChg>
        <pc:graphicFrameChg chg="add mod">
          <ac:chgData name="Mª del Mar Gutierrez Lopez" userId="e82b88b886d3aea4" providerId="LiveId" clId="{994A9481-68BF-416D-84FE-B3F8B97A84B1}" dt="2022-12-29T10:15:39.416" v="1064" actId="1076"/>
          <ac:graphicFrameMkLst>
            <pc:docMk/>
            <pc:sldMk cId="434761872" sldId="295"/>
            <ac:graphicFrameMk id="2" creationId="{726C198F-7AAB-4CBD-B563-C4D23AB197B1}"/>
          </ac:graphicFrameMkLst>
        </pc:graphicFrameChg>
        <pc:graphicFrameChg chg="del">
          <ac:chgData name="Mª del Mar Gutierrez Lopez" userId="e82b88b886d3aea4" providerId="LiveId" clId="{994A9481-68BF-416D-84FE-B3F8B97A84B1}" dt="2022-12-29T10:13:59.071" v="1060" actId="478"/>
          <ac:graphicFrameMkLst>
            <pc:docMk/>
            <pc:sldMk cId="434761872" sldId="295"/>
            <ac:graphicFrameMk id="3" creationId="{56C51402-3878-A9E5-D882-BADA67A3211E}"/>
          </ac:graphicFrameMkLst>
        </pc:graphicFrameChg>
        <pc:picChg chg="add mod">
          <ac:chgData name="Mª del Mar Gutierrez Lopez" userId="e82b88b886d3aea4" providerId="LiveId" clId="{994A9481-68BF-416D-84FE-B3F8B97A84B1}" dt="2022-12-29T10:19:55.177" v="1102"/>
          <ac:picMkLst>
            <pc:docMk/>
            <pc:sldMk cId="434761872" sldId="295"/>
            <ac:picMk id="4" creationId="{B989B921-9534-2D23-C0AA-777763DA09A5}"/>
          </ac:picMkLst>
        </pc:picChg>
      </pc:sldChg>
      <pc:sldChg chg="addSp delSp modSp add mod">
        <pc:chgData name="Mª del Mar Gutierrez Lopez" userId="e82b88b886d3aea4" providerId="LiveId" clId="{994A9481-68BF-416D-84FE-B3F8B97A84B1}" dt="2022-12-29T10:24:26.776" v="1124" actId="1076"/>
        <pc:sldMkLst>
          <pc:docMk/>
          <pc:sldMk cId="3947259895" sldId="296"/>
        </pc:sldMkLst>
        <pc:spChg chg="mod">
          <ac:chgData name="Mª del Mar Gutierrez Lopez" userId="e82b88b886d3aea4" providerId="LiveId" clId="{994A9481-68BF-416D-84FE-B3F8B97A84B1}" dt="2022-12-29T10:24:26.776" v="1124" actId="1076"/>
          <ac:spMkLst>
            <pc:docMk/>
            <pc:sldMk cId="3947259895" sldId="296"/>
            <ac:spMk id="5" creationId="{16F77C83-CDD6-AB74-4A1C-327351785E91}"/>
          </ac:spMkLst>
        </pc:spChg>
        <pc:spChg chg="mod">
          <ac:chgData name="Mª del Mar Gutierrez Lopez" userId="e82b88b886d3aea4" providerId="LiveId" clId="{994A9481-68BF-416D-84FE-B3F8B97A84B1}" dt="2022-12-29T10:12:55.479" v="1015" actId="20577"/>
          <ac:spMkLst>
            <pc:docMk/>
            <pc:sldMk cId="3947259895" sldId="296"/>
            <ac:spMk id="10" creationId="{515CC4D5-F999-44F8-8F91-09333156C35B}"/>
          </ac:spMkLst>
        </pc:spChg>
        <pc:graphicFrameChg chg="del">
          <ac:chgData name="Mª del Mar Gutierrez Lopez" userId="e82b88b886d3aea4" providerId="LiveId" clId="{994A9481-68BF-416D-84FE-B3F8B97A84B1}" dt="2022-12-29T10:21:15.134" v="1112" actId="478"/>
          <ac:graphicFrameMkLst>
            <pc:docMk/>
            <pc:sldMk cId="3947259895" sldId="296"/>
            <ac:graphicFrameMk id="3" creationId="{56C51402-3878-A9E5-D882-BADA67A3211E}"/>
          </ac:graphicFrameMkLst>
        </pc:graphicFrameChg>
        <pc:graphicFrameChg chg="add mod">
          <ac:chgData name="Mª del Mar Gutierrez Lopez" userId="e82b88b886d3aea4" providerId="LiveId" clId="{994A9481-68BF-416D-84FE-B3F8B97A84B1}" dt="2022-12-29T10:24:24.192" v="1123" actId="1076"/>
          <ac:graphicFrameMkLst>
            <pc:docMk/>
            <pc:sldMk cId="3947259895" sldId="296"/>
            <ac:graphicFrameMk id="4" creationId="{F2488A56-2800-47F4-B24B-62C82DDB65D6}"/>
          </ac:graphicFrameMkLst>
        </pc:graphicFrameChg>
        <pc:picChg chg="add mod">
          <ac:chgData name="Mª del Mar Gutierrez Lopez" userId="e82b88b886d3aea4" providerId="LiveId" clId="{994A9481-68BF-416D-84FE-B3F8B97A84B1}" dt="2022-12-29T10:19:58.722" v="1103"/>
          <ac:picMkLst>
            <pc:docMk/>
            <pc:sldMk cId="3947259895" sldId="296"/>
            <ac:picMk id="2" creationId="{04714927-63D5-291C-1A83-4CA1233A1558}"/>
          </ac:picMkLst>
        </pc:picChg>
      </pc:sldChg>
      <pc:sldChg chg="addSp delSp modSp add mod">
        <pc:chgData name="Mª del Mar Gutierrez Lopez" userId="e82b88b886d3aea4" providerId="LiveId" clId="{994A9481-68BF-416D-84FE-B3F8B97A84B1}" dt="2022-12-29T10:24:42.520" v="1130" actId="1076"/>
        <pc:sldMkLst>
          <pc:docMk/>
          <pc:sldMk cId="3217374219" sldId="297"/>
        </pc:sldMkLst>
        <pc:spChg chg="mod">
          <ac:chgData name="Mª del Mar Gutierrez Lopez" userId="e82b88b886d3aea4" providerId="LiveId" clId="{994A9481-68BF-416D-84FE-B3F8B97A84B1}" dt="2022-12-29T10:24:42.520" v="1130" actId="1076"/>
          <ac:spMkLst>
            <pc:docMk/>
            <pc:sldMk cId="3217374219" sldId="297"/>
            <ac:spMk id="5" creationId="{16F77C83-CDD6-AB74-4A1C-327351785E91}"/>
          </ac:spMkLst>
        </pc:spChg>
        <pc:spChg chg="mod">
          <ac:chgData name="Mª del Mar Gutierrez Lopez" userId="e82b88b886d3aea4" providerId="LiveId" clId="{994A9481-68BF-416D-84FE-B3F8B97A84B1}" dt="2022-12-29T10:13:05.846" v="1019" actId="20577"/>
          <ac:spMkLst>
            <pc:docMk/>
            <pc:sldMk cId="3217374219" sldId="297"/>
            <ac:spMk id="10" creationId="{515CC4D5-F999-44F8-8F91-09333156C35B}"/>
          </ac:spMkLst>
        </pc:spChg>
        <pc:graphicFrameChg chg="del">
          <ac:chgData name="Mª del Mar Gutierrez Lopez" userId="e82b88b886d3aea4" providerId="LiveId" clId="{994A9481-68BF-416D-84FE-B3F8B97A84B1}" dt="2022-12-29T10:21:18.950" v="1113" actId="478"/>
          <ac:graphicFrameMkLst>
            <pc:docMk/>
            <pc:sldMk cId="3217374219" sldId="297"/>
            <ac:graphicFrameMk id="3" creationId="{56C51402-3878-A9E5-D882-BADA67A3211E}"/>
          </ac:graphicFrameMkLst>
        </pc:graphicFrameChg>
        <pc:graphicFrameChg chg="add mod">
          <ac:chgData name="Mª del Mar Gutierrez Lopez" userId="e82b88b886d3aea4" providerId="LiveId" clId="{994A9481-68BF-416D-84FE-B3F8B97A84B1}" dt="2022-12-29T10:24:39.856" v="1129" actId="1076"/>
          <ac:graphicFrameMkLst>
            <pc:docMk/>
            <pc:sldMk cId="3217374219" sldId="297"/>
            <ac:graphicFrameMk id="4" creationId="{A58DB60D-4939-484A-AE65-BD6EC9516835}"/>
          </ac:graphicFrameMkLst>
        </pc:graphicFrameChg>
        <pc:picChg chg="add mod">
          <ac:chgData name="Mª del Mar Gutierrez Lopez" userId="e82b88b886d3aea4" providerId="LiveId" clId="{994A9481-68BF-416D-84FE-B3F8B97A84B1}" dt="2022-12-29T10:20:00.852" v="1104"/>
          <ac:picMkLst>
            <pc:docMk/>
            <pc:sldMk cId="3217374219" sldId="297"/>
            <ac:picMk id="2" creationId="{24330E4A-E3FB-D301-128E-3B68D6D9349D}"/>
          </ac:picMkLst>
        </pc:picChg>
      </pc:sldChg>
      <pc:sldChg chg="addSp delSp modSp add mod ord">
        <pc:chgData name="Mª del Mar Gutierrez Lopez" userId="e82b88b886d3aea4" providerId="LiveId" clId="{994A9481-68BF-416D-84FE-B3F8B97A84B1}" dt="2022-12-29T11:12:32.482" v="1138" actId="1076"/>
        <pc:sldMkLst>
          <pc:docMk/>
          <pc:sldMk cId="2276250640" sldId="298"/>
        </pc:sldMkLst>
        <pc:spChg chg="mod">
          <ac:chgData name="Mª del Mar Gutierrez Lopez" userId="e82b88b886d3aea4" providerId="LiveId" clId="{994A9481-68BF-416D-84FE-B3F8B97A84B1}" dt="2022-12-29T11:12:32.482" v="1138" actId="1076"/>
          <ac:spMkLst>
            <pc:docMk/>
            <pc:sldMk cId="2276250640" sldId="298"/>
            <ac:spMk id="5" creationId="{16F77C83-CDD6-AB74-4A1C-327351785E91}"/>
          </ac:spMkLst>
        </pc:spChg>
        <pc:spChg chg="mod">
          <ac:chgData name="Mª del Mar Gutierrez Lopez" userId="e82b88b886d3aea4" providerId="LiveId" clId="{994A9481-68BF-416D-84FE-B3F8B97A84B1}" dt="2022-12-29T10:13:16.790" v="1030" actId="20577"/>
          <ac:spMkLst>
            <pc:docMk/>
            <pc:sldMk cId="2276250640" sldId="298"/>
            <ac:spMk id="10" creationId="{515CC4D5-F999-44F8-8F91-09333156C35B}"/>
          </ac:spMkLst>
        </pc:spChg>
        <pc:graphicFrameChg chg="del">
          <ac:chgData name="Mª del Mar Gutierrez Lopez" userId="e82b88b886d3aea4" providerId="LiveId" clId="{994A9481-68BF-416D-84FE-B3F8B97A84B1}" dt="2022-12-29T10:21:22.288" v="1114" actId="478"/>
          <ac:graphicFrameMkLst>
            <pc:docMk/>
            <pc:sldMk cId="2276250640" sldId="298"/>
            <ac:graphicFrameMk id="3" creationId="{56C51402-3878-A9E5-D882-BADA67A3211E}"/>
          </ac:graphicFrameMkLst>
        </pc:graphicFrameChg>
        <pc:graphicFrameChg chg="add mod">
          <ac:chgData name="Mª del Mar Gutierrez Lopez" userId="e82b88b886d3aea4" providerId="LiveId" clId="{994A9481-68BF-416D-84FE-B3F8B97A84B1}" dt="2022-12-29T11:12:26.921" v="1137" actId="14100"/>
          <ac:graphicFrameMkLst>
            <pc:docMk/>
            <pc:sldMk cId="2276250640" sldId="298"/>
            <ac:graphicFrameMk id="4" creationId="{87B4E454-4B58-47D8-972B-E6685208F6B2}"/>
          </ac:graphicFrameMkLst>
        </pc:graphicFrameChg>
        <pc:picChg chg="add mod">
          <ac:chgData name="Mª del Mar Gutierrez Lopez" userId="e82b88b886d3aea4" providerId="LiveId" clId="{994A9481-68BF-416D-84FE-B3F8B97A84B1}" dt="2022-12-29T10:20:10.835" v="1107"/>
          <ac:picMkLst>
            <pc:docMk/>
            <pc:sldMk cId="2276250640" sldId="298"/>
            <ac:picMk id="2" creationId="{B28B73AA-5BB6-6C13-17C4-759C46F22C28}"/>
          </ac:picMkLst>
        </pc:picChg>
      </pc:sldChg>
      <pc:sldChg chg="addSp delSp modSp add mod">
        <pc:chgData name="Mª del Mar Gutierrez Lopez" userId="e82b88b886d3aea4" providerId="LiveId" clId="{994A9481-68BF-416D-84FE-B3F8B97A84B1}" dt="2022-12-29T11:13:33.265" v="1143" actId="1076"/>
        <pc:sldMkLst>
          <pc:docMk/>
          <pc:sldMk cId="2547755651" sldId="299"/>
        </pc:sldMkLst>
        <pc:spChg chg="mod">
          <ac:chgData name="Mª del Mar Gutierrez Lopez" userId="e82b88b886d3aea4" providerId="LiveId" clId="{994A9481-68BF-416D-84FE-B3F8B97A84B1}" dt="2022-12-29T11:13:33.265" v="1143" actId="1076"/>
          <ac:spMkLst>
            <pc:docMk/>
            <pc:sldMk cId="2547755651" sldId="299"/>
            <ac:spMk id="5" creationId="{16F77C83-CDD6-AB74-4A1C-327351785E91}"/>
          </ac:spMkLst>
        </pc:spChg>
        <pc:spChg chg="mod">
          <ac:chgData name="Mª del Mar Gutierrez Lopez" userId="e82b88b886d3aea4" providerId="LiveId" clId="{994A9481-68BF-416D-84FE-B3F8B97A84B1}" dt="2022-12-29T10:13:32.762" v="1047" actId="20577"/>
          <ac:spMkLst>
            <pc:docMk/>
            <pc:sldMk cId="2547755651" sldId="299"/>
            <ac:spMk id="10" creationId="{515CC4D5-F999-44F8-8F91-09333156C35B}"/>
          </ac:spMkLst>
        </pc:spChg>
        <pc:graphicFrameChg chg="del">
          <ac:chgData name="Mª del Mar Gutierrez Lopez" userId="e82b88b886d3aea4" providerId="LiveId" clId="{994A9481-68BF-416D-84FE-B3F8B97A84B1}" dt="2022-12-29T10:21:31.039" v="1116" actId="478"/>
          <ac:graphicFrameMkLst>
            <pc:docMk/>
            <pc:sldMk cId="2547755651" sldId="299"/>
            <ac:graphicFrameMk id="3" creationId="{56C51402-3878-A9E5-D882-BADA67A3211E}"/>
          </ac:graphicFrameMkLst>
        </pc:graphicFrameChg>
        <pc:graphicFrameChg chg="add mod">
          <ac:chgData name="Mª del Mar Gutierrez Lopez" userId="e82b88b886d3aea4" providerId="LiveId" clId="{994A9481-68BF-416D-84FE-B3F8B97A84B1}" dt="2022-12-29T11:13:29.098" v="1142" actId="14100"/>
          <ac:graphicFrameMkLst>
            <pc:docMk/>
            <pc:sldMk cId="2547755651" sldId="299"/>
            <ac:graphicFrameMk id="4" creationId="{2E9B5180-A881-47A9-B836-27017BB2969D}"/>
          </ac:graphicFrameMkLst>
        </pc:graphicFrameChg>
        <pc:picChg chg="add mod">
          <ac:chgData name="Mª del Mar Gutierrez Lopez" userId="e82b88b886d3aea4" providerId="LiveId" clId="{994A9481-68BF-416D-84FE-B3F8B97A84B1}" dt="2022-12-29T10:20:08.001" v="1106"/>
          <ac:picMkLst>
            <pc:docMk/>
            <pc:sldMk cId="2547755651" sldId="299"/>
            <ac:picMk id="2" creationId="{31B1CDE5-A3F5-BD0D-DC98-BC6DB969DB1E}"/>
          </ac:picMkLst>
        </pc:picChg>
      </pc:sldChg>
      <pc:sldChg chg="addSp delSp modSp add mod">
        <pc:chgData name="Mª del Mar Gutierrez Lopez" userId="e82b88b886d3aea4" providerId="LiveId" clId="{994A9481-68BF-416D-84FE-B3F8B97A84B1}" dt="2022-12-29T11:15:33.929" v="1157" actId="1076"/>
        <pc:sldMkLst>
          <pc:docMk/>
          <pc:sldMk cId="1298148615" sldId="300"/>
        </pc:sldMkLst>
        <pc:spChg chg="mod">
          <ac:chgData name="Mª del Mar Gutierrez Lopez" userId="e82b88b886d3aea4" providerId="LiveId" clId="{994A9481-68BF-416D-84FE-B3F8B97A84B1}" dt="2022-12-29T11:15:33.929" v="1157" actId="1076"/>
          <ac:spMkLst>
            <pc:docMk/>
            <pc:sldMk cId="1298148615" sldId="300"/>
            <ac:spMk id="5" creationId="{16F77C83-CDD6-AB74-4A1C-327351785E91}"/>
          </ac:spMkLst>
        </pc:spChg>
        <pc:spChg chg="mod">
          <ac:chgData name="Mª del Mar Gutierrez Lopez" userId="e82b88b886d3aea4" providerId="LiveId" clId="{994A9481-68BF-416D-84FE-B3F8B97A84B1}" dt="2022-12-29T10:13:45.438" v="1057" actId="20577"/>
          <ac:spMkLst>
            <pc:docMk/>
            <pc:sldMk cId="1298148615" sldId="300"/>
            <ac:spMk id="10" creationId="{515CC4D5-F999-44F8-8F91-09333156C35B}"/>
          </ac:spMkLst>
        </pc:spChg>
        <pc:graphicFrameChg chg="del">
          <ac:chgData name="Mª del Mar Gutierrez Lopez" userId="e82b88b886d3aea4" providerId="LiveId" clId="{994A9481-68BF-416D-84FE-B3F8B97A84B1}" dt="2022-12-29T10:21:27.189" v="1115" actId="478"/>
          <ac:graphicFrameMkLst>
            <pc:docMk/>
            <pc:sldMk cId="1298148615" sldId="300"/>
            <ac:graphicFrameMk id="3" creationId="{56C51402-3878-A9E5-D882-BADA67A3211E}"/>
          </ac:graphicFrameMkLst>
        </pc:graphicFrameChg>
        <pc:graphicFrameChg chg="add mod">
          <ac:chgData name="Mª del Mar Gutierrez Lopez" userId="e82b88b886d3aea4" providerId="LiveId" clId="{994A9481-68BF-416D-84FE-B3F8B97A84B1}" dt="2022-12-29T11:15:30.473" v="1156" actId="1076"/>
          <ac:graphicFrameMkLst>
            <pc:docMk/>
            <pc:sldMk cId="1298148615" sldId="300"/>
            <ac:graphicFrameMk id="4" creationId="{8402B411-C67F-4981-BC7E-B1B22B997D97}"/>
          </ac:graphicFrameMkLst>
        </pc:graphicFrameChg>
        <pc:picChg chg="add mod">
          <ac:chgData name="Mª del Mar Gutierrez Lopez" userId="e82b88b886d3aea4" providerId="LiveId" clId="{994A9481-68BF-416D-84FE-B3F8B97A84B1}" dt="2022-12-29T10:20:04.724" v="1105"/>
          <ac:picMkLst>
            <pc:docMk/>
            <pc:sldMk cId="1298148615" sldId="300"/>
            <ac:picMk id="2" creationId="{3A9741B0-0FA4-74AA-3B07-CFF469AB485D}"/>
          </ac:picMkLst>
        </pc:picChg>
      </pc:sldChg>
      <pc:sldChg chg="addSp delSp modSp mod">
        <pc:chgData name="Mª del Mar Gutierrez Lopez" userId="e82b88b886d3aea4" providerId="LiveId" clId="{994A9481-68BF-416D-84FE-B3F8B97A84B1}" dt="2022-12-29T11:30:51.346" v="1281" actId="14100"/>
        <pc:sldMkLst>
          <pc:docMk/>
          <pc:sldMk cId="1228331070" sldId="301"/>
        </pc:sldMkLst>
        <pc:spChg chg="del">
          <ac:chgData name="Mª del Mar Gutierrez Lopez" userId="e82b88b886d3aea4" providerId="LiveId" clId="{994A9481-68BF-416D-84FE-B3F8B97A84B1}" dt="2022-12-29T11:29:44.854" v="1270" actId="478"/>
          <ac:spMkLst>
            <pc:docMk/>
            <pc:sldMk cId="1228331070" sldId="301"/>
            <ac:spMk id="4" creationId="{18F9600C-0699-CE68-732E-99FC1A11E7E3}"/>
          </ac:spMkLst>
        </pc:spChg>
        <pc:spChg chg="del">
          <ac:chgData name="Mª del Mar Gutierrez Lopez" userId="e82b88b886d3aea4" providerId="LiveId" clId="{994A9481-68BF-416D-84FE-B3F8B97A84B1}" dt="2022-12-29T11:29:43.392" v="1269" actId="478"/>
          <ac:spMkLst>
            <pc:docMk/>
            <pc:sldMk cId="1228331070" sldId="301"/>
            <ac:spMk id="5" creationId="{EDAB5C5E-B1F9-829C-8BEA-05FE6A6C8AEE}"/>
          </ac:spMkLst>
        </pc:spChg>
        <pc:graphicFrameChg chg="add del mod">
          <ac:chgData name="Mª del Mar Gutierrez Lopez" userId="e82b88b886d3aea4" providerId="LiveId" clId="{994A9481-68BF-416D-84FE-B3F8B97A84B1}" dt="2022-12-29T11:30:32.776" v="1273" actId="478"/>
          <ac:graphicFrameMkLst>
            <pc:docMk/>
            <pc:sldMk cId="1228331070" sldId="301"/>
            <ac:graphicFrameMk id="12" creationId="{ED7077B3-8284-050C-D3D9-EA59717F6284}"/>
          </ac:graphicFrameMkLst>
        </pc:graphicFrameChg>
        <pc:graphicFrameChg chg="add del mod">
          <ac:chgData name="Mª del Mar Gutierrez Lopez" userId="e82b88b886d3aea4" providerId="LiveId" clId="{994A9481-68BF-416D-84FE-B3F8B97A84B1}" dt="2022-12-29T11:30:51.346" v="1281" actId="14100"/>
          <ac:graphicFrameMkLst>
            <pc:docMk/>
            <pc:sldMk cId="1228331070" sldId="301"/>
            <ac:graphicFrameMk id="13" creationId="{ED7077B3-8284-050C-D3D9-EA59717F6284}"/>
          </ac:graphicFrameMkLst>
        </pc:graphicFrameChg>
        <pc:picChg chg="del">
          <ac:chgData name="Mª del Mar Gutierrez Lopez" userId="e82b88b886d3aea4" providerId="LiveId" clId="{994A9481-68BF-416D-84FE-B3F8B97A84B1}" dt="2022-12-29T11:29:35.541" v="1266" actId="478"/>
          <ac:picMkLst>
            <pc:docMk/>
            <pc:sldMk cId="1228331070" sldId="301"/>
            <ac:picMk id="2" creationId="{F6AEB62A-335F-C4BD-E485-2C5BF75746A6}"/>
          </ac:picMkLst>
        </pc:picChg>
        <pc:picChg chg="del">
          <ac:chgData name="Mª del Mar Gutierrez Lopez" userId="e82b88b886d3aea4" providerId="LiveId" clId="{994A9481-68BF-416D-84FE-B3F8B97A84B1}" dt="2022-12-29T11:29:34.669" v="1265" actId="478"/>
          <ac:picMkLst>
            <pc:docMk/>
            <pc:sldMk cId="1228331070" sldId="301"/>
            <ac:picMk id="3" creationId="{D40127DD-FD71-00E9-E88C-A1D9B040D0E1}"/>
          </ac:picMkLst>
        </pc:picChg>
        <pc:cxnChg chg="del">
          <ac:chgData name="Mª del Mar Gutierrez Lopez" userId="e82b88b886d3aea4" providerId="LiveId" clId="{994A9481-68BF-416D-84FE-B3F8B97A84B1}" dt="2022-12-29T11:30:44.902" v="1279" actId="478"/>
          <ac:cxnSpMkLst>
            <pc:docMk/>
            <pc:sldMk cId="1228331070" sldId="301"/>
            <ac:cxnSpMk id="6" creationId="{9CA1E22A-8BD3-4DE1-63E7-A58258E0A2C3}"/>
          </ac:cxnSpMkLst>
        </pc:cxnChg>
        <pc:cxnChg chg="del">
          <ac:chgData name="Mª del Mar Gutierrez Lopez" userId="e82b88b886d3aea4" providerId="LiveId" clId="{994A9481-68BF-416D-84FE-B3F8B97A84B1}" dt="2022-12-29T11:30:39.667" v="1276" actId="478"/>
          <ac:cxnSpMkLst>
            <pc:docMk/>
            <pc:sldMk cId="1228331070" sldId="301"/>
            <ac:cxnSpMk id="7" creationId="{71D2CFB8-6E02-2575-8C3A-23880402CC7E}"/>
          </ac:cxnSpMkLst>
        </pc:cxnChg>
      </pc:sldChg>
      <pc:sldChg chg="addSp delSp modSp mod">
        <pc:chgData name="Mª del Mar Gutierrez Lopez" userId="e82b88b886d3aea4" providerId="LiveId" clId="{994A9481-68BF-416D-84FE-B3F8B97A84B1}" dt="2022-12-30T08:41:36.042" v="1820" actId="20577"/>
        <pc:sldMkLst>
          <pc:docMk/>
          <pc:sldMk cId="1785972868" sldId="302"/>
        </pc:sldMkLst>
        <pc:spChg chg="mod">
          <ac:chgData name="Mª del Mar Gutierrez Lopez" userId="e82b88b886d3aea4" providerId="LiveId" clId="{994A9481-68BF-416D-84FE-B3F8B97A84B1}" dt="2022-12-29T12:29:04.188" v="1565" actId="255"/>
          <ac:spMkLst>
            <pc:docMk/>
            <pc:sldMk cId="1785972868" sldId="302"/>
            <ac:spMk id="4" creationId="{18F9600C-0699-CE68-732E-99FC1A11E7E3}"/>
          </ac:spMkLst>
        </pc:spChg>
        <pc:spChg chg="mod">
          <ac:chgData name="Mª del Mar Gutierrez Lopez" userId="e82b88b886d3aea4" providerId="LiveId" clId="{994A9481-68BF-416D-84FE-B3F8B97A84B1}" dt="2022-12-29T12:29:59.512" v="1582" actId="1076"/>
          <ac:spMkLst>
            <pc:docMk/>
            <pc:sldMk cId="1785972868" sldId="302"/>
            <ac:spMk id="5" creationId="{EDAB5C5E-B1F9-829C-8BEA-05FE6A6C8AEE}"/>
          </ac:spMkLst>
        </pc:spChg>
        <pc:spChg chg="mod">
          <ac:chgData name="Mª del Mar Gutierrez Lopez" userId="e82b88b886d3aea4" providerId="LiveId" clId="{994A9481-68BF-416D-84FE-B3F8B97A84B1}" dt="2022-12-29T11:59:01.779" v="1436" actId="20577"/>
          <ac:spMkLst>
            <pc:docMk/>
            <pc:sldMk cId="1785972868" sldId="302"/>
            <ac:spMk id="10" creationId="{515CC4D5-F999-44F8-8F91-09333156C35B}"/>
          </ac:spMkLst>
        </pc:spChg>
        <pc:spChg chg="add mod">
          <ac:chgData name="Mª del Mar Gutierrez Lopez" userId="e82b88b886d3aea4" providerId="LiveId" clId="{994A9481-68BF-416D-84FE-B3F8B97A84B1}" dt="2022-12-29T12:29:12.859" v="1566" actId="255"/>
          <ac:spMkLst>
            <pc:docMk/>
            <pc:sldMk cId="1785972868" sldId="302"/>
            <ac:spMk id="17" creationId="{21115B57-107F-6A7D-4D2A-B542975EDA58}"/>
          </ac:spMkLst>
        </pc:spChg>
        <pc:spChg chg="add mod">
          <ac:chgData name="Mª del Mar Gutierrez Lopez" userId="e82b88b886d3aea4" providerId="LiveId" clId="{994A9481-68BF-416D-84FE-B3F8B97A84B1}" dt="2022-12-30T08:41:36.042" v="1820" actId="20577"/>
          <ac:spMkLst>
            <pc:docMk/>
            <pc:sldMk cId="1785972868" sldId="302"/>
            <ac:spMk id="18" creationId="{DFFD14A4-3313-5E0D-C46F-B49E61EBB9E5}"/>
          </ac:spMkLst>
        </pc:spChg>
        <pc:picChg chg="del">
          <ac:chgData name="Mª del Mar Gutierrez Lopez" userId="e82b88b886d3aea4" providerId="LiveId" clId="{994A9481-68BF-416D-84FE-B3F8B97A84B1}" dt="2022-12-29T12:00:02.161" v="1438" actId="478"/>
          <ac:picMkLst>
            <pc:docMk/>
            <pc:sldMk cId="1785972868" sldId="302"/>
            <ac:picMk id="2" creationId="{F6AEB62A-335F-C4BD-E485-2C5BF75746A6}"/>
          </ac:picMkLst>
        </pc:picChg>
        <pc:picChg chg="del">
          <ac:chgData name="Mª del Mar Gutierrez Lopez" userId="e82b88b886d3aea4" providerId="LiveId" clId="{994A9481-68BF-416D-84FE-B3F8B97A84B1}" dt="2022-12-29T12:00:01.129" v="1437" actId="478"/>
          <ac:picMkLst>
            <pc:docMk/>
            <pc:sldMk cId="1785972868" sldId="302"/>
            <ac:picMk id="3" creationId="{D40127DD-FD71-00E9-E88C-A1D9B040D0E1}"/>
          </ac:picMkLst>
        </pc:picChg>
        <pc:picChg chg="add mod modCrop">
          <ac:chgData name="Mª del Mar Gutierrez Lopez" userId="e82b88b886d3aea4" providerId="LiveId" clId="{994A9481-68BF-416D-84FE-B3F8B97A84B1}" dt="2022-12-29T12:27:02.999" v="1475" actId="14100"/>
          <ac:picMkLst>
            <pc:docMk/>
            <pc:sldMk cId="1785972868" sldId="302"/>
            <ac:picMk id="13" creationId="{4EC63C48-0998-A847-F976-BE0B27FFD17B}"/>
          </ac:picMkLst>
        </pc:picChg>
        <pc:cxnChg chg="mod">
          <ac:chgData name="Mª del Mar Gutierrez Lopez" userId="e82b88b886d3aea4" providerId="LiveId" clId="{994A9481-68BF-416D-84FE-B3F8B97A84B1}" dt="2022-12-29T12:29:44.239" v="1578" actId="1076"/>
          <ac:cxnSpMkLst>
            <pc:docMk/>
            <pc:sldMk cId="1785972868" sldId="302"/>
            <ac:cxnSpMk id="6" creationId="{9CA1E22A-8BD3-4DE1-63E7-A58258E0A2C3}"/>
          </ac:cxnSpMkLst>
        </pc:cxnChg>
        <pc:cxnChg chg="mod">
          <ac:chgData name="Mª del Mar Gutierrez Lopez" userId="e82b88b886d3aea4" providerId="LiveId" clId="{994A9481-68BF-416D-84FE-B3F8B97A84B1}" dt="2022-12-29T12:27:42.999" v="1511" actId="14100"/>
          <ac:cxnSpMkLst>
            <pc:docMk/>
            <pc:sldMk cId="1785972868" sldId="302"/>
            <ac:cxnSpMk id="7" creationId="{71D2CFB8-6E02-2575-8C3A-23880402CC7E}"/>
          </ac:cxnSpMkLst>
        </pc:cxnChg>
        <pc:cxnChg chg="add mod">
          <ac:chgData name="Mª del Mar Gutierrez Lopez" userId="e82b88b886d3aea4" providerId="LiveId" clId="{994A9481-68BF-416D-84FE-B3F8B97A84B1}" dt="2022-12-29T12:29:30.295" v="1577" actId="1076"/>
          <ac:cxnSpMkLst>
            <pc:docMk/>
            <pc:sldMk cId="1785972868" sldId="302"/>
            <ac:cxnSpMk id="15" creationId="{35AF3723-B944-AB3C-599A-387F86020B97}"/>
          </ac:cxnSpMkLst>
        </pc:cxnChg>
      </pc:sldChg>
      <pc:sldChg chg="addSp delSp modSp add mod">
        <pc:chgData name="Mª del Mar Gutierrez Lopez" userId="e82b88b886d3aea4" providerId="LiveId" clId="{994A9481-68BF-416D-84FE-B3F8B97A84B1}" dt="2022-12-29T13:13:49.046" v="1606" actId="1076"/>
        <pc:sldMkLst>
          <pc:docMk/>
          <pc:sldMk cId="2314176159" sldId="303"/>
        </pc:sldMkLst>
        <pc:spChg chg="del">
          <ac:chgData name="Mª del Mar Gutierrez Lopez" userId="e82b88b886d3aea4" providerId="LiveId" clId="{994A9481-68BF-416D-84FE-B3F8B97A84B1}" dt="2022-12-29T13:13:27.074" v="1595" actId="478"/>
          <ac:spMkLst>
            <pc:docMk/>
            <pc:sldMk cId="2314176159" sldId="303"/>
            <ac:spMk id="4" creationId="{18F9600C-0699-CE68-732E-99FC1A11E7E3}"/>
          </ac:spMkLst>
        </pc:spChg>
        <pc:spChg chg="del mod">
          <ac:chgData name="Mª del Mar Gutierrez Lopez" userId="e82b88b886d3aea4" providerId="LiveId" clId="{994A9481-68BF-416D-84FE-B3F8B97A84B1}" dt="2022-12-29T13:13:30.350" v="1598" actId="478"/>
          <ac:spMkLst>
            <pc:docMk/>
            <pc:sldMk cId="2314176159" sldId="303"/>
            <ac:spMk id="5" creationId="{EDAB5C5E-B1F9-829C-8BEA-05FE6A6C8AEE}"/>
          </ac:spMkLst>
        </pc:spChg>
        <pc:spChg chg="del">
          <ac:chgData name="Mª del Mar Gutierrez Lopez" userId="e82b88b886d3aea4" providerId="LiveId" clId="{994A9481-68BF-416D-84FE-B3F8B97A84B1}" dt="2022-12-29T13:13:40.184" v="1602" actId="478"/>
          <ac:spMkLst>
            <pc:docMk/>
            <pc:sldMk cId="2314176159" sldId="303"/>
            <ac:spMk id="17" creationId="{21115B57-107F-6A7D-4D2A-B542975EDA58}"/>
          </ac:spMkLst>
        </pc:spChg>
        <pc:spChg chg="del">
          <ac:chgData name="Mª del Mar Gutierrez Lopez" userId="e82b88b886d3aea4" providerId="LiveId" clId="{994A9481-68BF-416D-84FE-B3F8B97A84B1}" dt="2022-12-29T13:13:28.374" v="1596" actId="478"/>
          <ac:spMkLst>
            <pc:docMk/>
            <pc:sldMk cId="2314176159" sldId="303"/>
            <ac:spMk id="18" creationId="{DFFD14A4-3313-5E0D-C46F-B49E61EBB9E5}"/>
          </ac:spMkLst>
        </pc:spChg>
        <pc:picChg chg="add mod modCrop">
          <ac:chgData name="Mª del Mar Gutierrez Lopez" userId="e82b88b886d3aea4" providerId="LiveId" clId="{994A9481-68BF-416D-84FE-B3F8B97A84B1}" dt="2022-12-29T13:13:49.046" v="1606" actId="1076"/>
          <ac:picMkLst>
            <pc:docMk/>
            <pc:sldMk cId="2314176159" sldId="303"/>
            <ac:picMk id="3" creationId="{3861AC71-9C70-1FB5-7F8C-74CC25B0EE24}"/>
          </ac:picMkLst>
        </pc:picChg>
        <pc:picChg chg="del">
          <ac:chgData name="Mª del Mar Gutierrez Lopez" userId="e82b88b886d3aea4" providerId="LiveId" clId="{994A9481-68BF-416D-84FE-B3F8B97A84B1}" dt="2022-12-29T12:31:26.127" v="1584" actId="478"/>
          <ac:picMkLst>
            <pc:docMk/>
            <pc:sldMk cId="2314176159" sldId="303"/>
            <ac:picMk id="13" creationId="{4EC63C48-0998-A847-F976-BE0B27FFD17B}"/>
          </ac:picMkLst>
        </pc:picChg>
        <pc:cxnChg chg="del">
          <ac:chgData name="Mª del Mar Gutierrez Lopez" userId="e82b88b886d3aea4" providerId="LiveId" clId="{994A9481-68BF-416D-84FE-B3F8B97A84B1}" dt="2022-12-29T13:13:43.312" v="1604" actId="478"/>
          <ac:cxnSpMkLst>
            <pc:docMk/>
            <pc:sldMk cId="2314176159" sldId="303"/>
            <ac:cxnSpMk id="6" creationId="{9CA1E22A-8BD3-4DE1-63E7-A58258E0A2C3}"/>
          </ac:cxnSpMkLst>
        </pc:cxnChg>
        <pc:cxnChg chg="del">
          <ac:chgData name="Mª del Mar Gutierrez Lopez" userId="e82b88b886d3aea4" providerId="LiveId" clId="{994A9481-68BF-416D-84FE-B3F8B97A84B1}" dt="2022-12-29T13:13:40.974" v="1603" actId="478"/>
          <ac:cxnSpMkLst>
            <pc:docMk/>
            <pc:sldMk cId="2314176159" sldId="303"/>
            <ac:cxnSpMk id="7" creationId="{71D2CFB8-6E02-2575-8C3A-23880402CC7E}"/>
          </ac:cxnSpMkLst>
        </pc:cxnChg>
        <pc:cxnChg chg="del">
          <ac:chgData name="Mª del Mar Gutierrez Lopez" userId="e82b88b886d3aea4" providerId="LiveId" clId="{994A9481-68BF-416D-84FE-B3F8B97A84B1}" dt="2022-12-29T13:13:29.309" v="1597" actId="478"/>
          <ac:cxnSpMkLst>
            <pc:docMk/>
            <pc:sldMk cId="2314176159" sldId="303"/>
            <ac:cxnSpMk id="15" creationId="{35AF3723-B944-AB3C-599A-387F86020B97}"/>
          </ac:cxnSpMkLst>
        </pc:cxnChg>
      </pc:sldChg>
    </pc:docChg>
  </pc:docChgLst>
  <pc:docChgLst>
    <pc:chgData name="Mª del Mar Gutierrez Lopez" userId="e82b88b886d3aea4" providerId="LiveId" clId="{3FCD6D3E-D08B-4B76-A336-5B721F6FB939}"/>
    <pc:docChg chg="custSel addSld delSld modSld">
      <pc:chgData name="Mª del Mar Gutierrez Lopez" userId="e82b88b886d3aea4" providerId="LiveId" clId="{3FCD6D3E-D08B-4B76-A336-5B721F6FB939}" dt="2023-05-25T12:05:09.915" v="419"/>
      <pc:docMkLst>
        <pc:docMk/>
      </pc:docMkLst>
      <pc:sldChg chg="modSp mod">
        <pc:chgData name="Mª del Mar Gutierrez Lopez" userId="e82b88b886d3aea4" providerId="LiveId" clId="{3FCD6D3E-D08B-4B76-A336-5B721F6FB939}" dt="2023-05-25T10:54:03.806" v="326" actId="20577"/>
        <pc:sldMkLst>
          <pc:docMk/>
          <pc:sldMk cId="1970873005" sldId="262"/>
        </pc:sldMkLst>
        <pc:spChg chg="mod">
          <ac:chgData name="Mª del Mar Gutierrez Lopez" userId="e82b88b886d3aea4" providerId="LiveId" clId="{3FCD6D3E-D08B-4B76-A336-5B721F6FB939}" dt="2023-05-25T10:54:03.806" v="326" actId="20577"/>
          <ac:spMkLst>
            <pc:docMk/>
            <pc:sldMk cId="1970873005" sldId="262"/>
            <ac:spMk id="14" creationId="{1B1DBB2F-9656-26A0-55FA-F81692D5003B}"/>
          </ac:spMkLst>
        </pc:spChg>
      </pc:sldChg>
      <pc:sldChg chg="addSp delSp modSp mod">
        <pc:chgData name="Mª del Mar Gutierrez Lopez" userId="e82b88b886d3aea4" providerId="LiveId" clId="{3FCD6D3E-D08B-4B76-A336-5B721F6FB939}" dt="2023-05-25T10:35:26.473" v="60"/>
        <pc:sldMkLst>
          <pc:docMk/>
          <pc:sldMk cId="3356518621" sldId="282"/>
        </pc:sldMkLst>
        <pc:picChg chg="add mod modCrop">
          <ac:chgData name="Mª del Mar Gutierrez Lopez" userId="e82b88b886d3aea4" providerId="LiveId" clId="{3FCD6D3E-D08B-4B76-A336-5B721F6FB939}" dt="2023-05-25T10:29:56.190" v="24" actId="732"/>
          <ac:picMkLst>
            <pc:docMk/>
            <pc:sldMk cId="3356518621" sldId="282"/>
            <ac:picMk id="3" creationId="{42709E4D-AE43-9F36-64B0-71792AB1636C}"/>
          </ac:picMkLst>
        </pc:picChg>
        <pc:picChg chg="add mod">
          <ac:chgData name="Mª del Mar Gutierrez Lopez" userId="e82b88b886d3aea4" providerId="LiveId" clId="{3FCD6D3E-D08B-4B76-A336-5B721F6FB939}" dt="2023-05-25T10:26:32.768" v="8" actId="1076"/>
          <ac:picMkLst>
            <pc:docMk/>
            <pc:sldMk cId="3356518621" sldId="282"/>
            <ac:picMk id="4" creationId="{674AB902-3FB9-FA23-FC38-61763E3F29F7}"/>
          </ac:picMkLst>
        </pc:picChg>
        <pc:picChg chg="del mod">
          <ac:chgData name="Mª del Mar Gutierrez Lopez" userId="e82b88b886d3aea4" providerId="LiveId" clId="{3FCD6D3E-D08B-4B76-A336-5B721F6FB939}" dt="2023-05-25T10:20:21.842" v="2" actId="478"/>
          <ac:picMkLst>
            <pc:docMk/>
            <pc:sldMk cId="3356518621" sldId="282"/>
            <ac:picMk id="5" creationId="{AC23CB88-B7B6-62F5-08B4-AC384EF07776}"/>
          </ac:picMkLst>
        </pc:picChg>
        <pc:picChg chg="add mod modCrop">
          <ac:chgData name="Mª del Mar Gutierrez Lopez" userId="e82b88b886d3aea4" providerId="LiveId" clId="{3FCD6D3E-D08B-4B76-A336-5B721F6FB939}" dt="2023-05-25T10:28:35.817" v="16" actId="1076"/>
          <ac:picMkLst>
            <pc:docMk/>
            <pc:sldMk cId="3356518621" sldId="282"/>
            <ac:picMk id="7" creationId="{3D4F5465-E823-9D8D-BE03-09643C20B1DE}"/>
          </ac:picMkLst>
        </pc:picChg>
        <pc:picChg chg="add mod ord modCrop">
          <ac:chgData name="Mª del Mar Gutierrez Lopez" userId="e82b88b886d3aea4" providerId="LiveId" clId="{3FCD6D3E-D08B-4B76-A336-5B721F6FB939}" dt="2023-05-25T10:30:17.349" v="25" actId="167"/>
          <ac:picMkLst>
            <pc:docMk/>
            <pc:sldMk cId="3356518621" sldId="282"/>
            <ac:picMk id="12" creationId="{AFD61CBA-37D4-CE7A-84D8-05582412985C}"/>
          </ac:picMkLst>
        </pc:picChg>
        <pc:picChg chg="add mod">
          <ac:chgData name="Mª del Mar Gutierrez Lopez" userId="e82b88b886d3aea4" providerId="LiveId" clId="{3FCD6D3E-D08B-4B76-A336-5B721F6FB939}" dt="2023-05-25T10:35:26.473" v="60"/>
          <ac:picMkLst>
            <pc:docMk/>
            <pc:sldMk cId="3356518621" sldId="282"/>
            <ac:picMk id="13" creationId="{DEA168E6-67F3-8A0C-E758-F17A357EB724}"/>
          </ac:picMkLst>
        </pc:picChg>
      </pc:sldChg>
      <pc:sldChg chg="addSp delSp modSp mod">
        <pc:chgData name="Mª del Mar Gutierrez Lopez" userId="e82b88b886d3aea4" providerId="LiveId" clId="{3FCD6D3E-D08B-4B76-A336-5B721F6FB939}" dt="2023-05-25T11:48:05.211" v="409" actId="1076"/>
        <pc:sldMkLst>
          <pc:docMk/>
          <pc:sldMk cId="3263384757" sldId="288"/>
        </pc:sldMkLst>
        <pc:spChg chg="mod">
          <ac:chgData name="Mª del Mar Gutierrez Lopez" userId="e82b88b886d3aea4" providerId="LiveId" clId="{3FCD6D3E-D08B-4B76-A336-5B721F6FB939}" dt="2023-05-25T11:48:05.211" v="409" actId="1076"/>
          <ac:spMkLst>
            <pc:docMk/>
            <pc:sldMk cId="3263384757" sldId="288"/>
            <ac:spMk id="5" creationId="{16F77C83-CDD6-AB74-4A1C-327351785E91}"/>
          </ac:spMkLst>
        </pc:spChg>
        <pc:spChg chg="mod">
          <ac:chgData name="Mª del Mar Gutierrez Lopez" userId="e82b88b886d3aea4" providerId="LiveId" clId="{3FCD6D3E-D08B-4B76-A336-5B721F6FB939}" dt="2023-05-25T11:38:47.161" v="401" actId="20577"/>
          <ac:spMkLst>
            <pc:docMk/>
            <pc:sldMk cId="3263384757" sldId="288"/>
            <ac:spMk id="10" creationId="{515CC4D5-F999-44F8-8F91-09333156C35B}"/>
          </ac:spMkLst>
        </pc:spChg>
        <pc:graphicFrameChg chg="del">
          <ac:chgData name="Mª del Mar Gutierrez Lopez" userId="e82b88b886d3aea4" providerId="LiveId" clId="{3FCD6D3E-D08B-4B76-A336-5B721F6FB939}" dt="2023-05-25T11:33:10.492" v="352" actId="478"/>
          <ac:graphicFrameMkLst>
            <pc:docMk/>
            <pc:sldMk cId="3263384757" sldId="288"/>
            <ac:graphicFrameMk id="2" creationId="{7ED49248-50B9-4B19-B97A-6BE3765E63F1}"/>
          </ac:graphicFrameMkLst>
        </pc:graphicFrameChg>
        <pc:graphicFrameChg chg="add del mod">
          <ac:chgData name="Mª del Mar Gutierrez Lopez" userId="e82b88b886d3aea4" providerId="LiveId" clId="{3FCD6D3E-D08B-4B76-A336-5B721F6FB939}" dt="2023-05-25T11:36:55.894" v="370" actId="478"/>
          <ac:graphicFrameMkLst>
            <pc:docMk/>
            <pc:sldMk cId="3263384757" sldId="288"/>
            <ac:graphicFrameMk id="3" creationId="{48E974EE-2F1B-D039-2BA8-92649021E966}"/>
          </ac:graphicFrameMkLst>
        </pc:graphicFrameChg>
        <pc:graphicFrameChg chg="add del mod">
          <ac:chgData name="Mª del Mar Gutierrez Lopez" userId="e82b88b886d3aea4" providerId="LiveId" clId="{3FCD6D3E-D08B-4B76-A336-5B721F6FB939}" dt="2023-05-25T11:38:53.020" v="402" actId="478"/>
          <ac:graphicFrameMkLst>
            <pc:docMk/>
            <pc:sldMk cId="3263384757" sldId="288"/>
            <ac:graphicFrameMk id="4" creationId="{48E974EE-2F1B-D039-2BA8-92649021E966}"/>
          </ac:graphicFrameMkLst>
        </pc:graphicFrameChg>
        <pc:graphicFrameChg chg="add mod">
          <ac:chgData name="Mª del Mar Gutierrez Lopez" userId="e82b88b886d3aea4" providerId="LiveId" clId="{3FCD6D3E-D08B-4B76-A336-5B721F6FB939}" dt="2023-05-25T11:48:01.112" v="408" actId="14100"/>
          <ac:graphicFrameMkLst>
            <pc:docMk/>
            <pc:sldMk cId="3263384757" sldId="288"/>
            <ac:graphicFrameMk id="7" creationId="{309C87C0-3700-4A87-A9E7-6CD85F26219E}"/>
          </ac:graphicFrameMkLst>
        </pc:graphicFrameChg>
      </pc:sldChg>
      <pc:sldChg chg="addSp delSp modSp del mod">
        <pc:chgData name="Mª del Mar Gutierrez Lopez" userId="e82b88b886d3aea4" providerId="LiveId" clId="{3FCD6D3E-D08B-4B76-A336-5B721F6FB939}" dt="2023-05-25T11:49:10.006" v="410" actId="2696"/>
        <pc:sldMkLst>
          <pc:docMk/>
          <pc:sldMk cId="1676720616" sldId="292"/>
        </pc:sldMkLst>
        <pc:spChg chg="mod">
          <ac:chgData name="Mª del Mar Gutierrez Lopez" userId="e82b88b886d3aea4" providerId="LiveId" clId="{3FCD6D3E-D08B-4B76-A336-5B721F6FB939}" dt="2023-05-25T10:31:03.125" v="44" actId="20577"/>
          <ac:spMkLst>
            <pc:docMk/>
            <pc:sldMk cId="1676720616" sldId="292"/>
            <ac:spMk id="10" creationId="{515CC4D5-F999-44F8-8F91-09333156C35B}"/>
          </ac:spMkLst>
        </pc:spChg>
        <pc:picChg chg="del">
          <ac:chgData name="Mª del Mar Gutierrez Lopez" userId="e82b88b886d3aea4" providerId="LiveId" clId="{3FCD6D3E-D08B-4B76-A336-5B721F6FB939}" dt="2023-05-25T10:30:51.241" v="26" actId="478"/>
          <ac:picMkLst>
            <pc:docMk/>
            <pc:sldMk cId="1676720616" sldId="292"/>
            <ac:picMk id="3" creationId="{31BDF1E9-7E8B-8C29-5B47-700982B498DB}"/>
          </ac:picMkLst>
        </pc:picChg>
        <pc:picChg chg="add mod modCrop">
          <ac:chgData name="Mª del Mar Gutierrez Lopez" userId="e82b88b886d3aea4" providerId="LiveId" clId="{3FCD6D3E-D08B-4B76-A336-5B721F6FB939}" dt="2023-05-25T10:33:51.411" v="51" actId="1076"/>
          <ac:picMkLst>
            <pc:docMk/>
            <pc:sldMk cId="1676720616" sldId="292"/>
            <ac:picMk id="5" creationId="{CACB8921-AC73-2039-4C99-938DC03DD53B}"/>
          </ac:picMkLst>
        </pc:picChg>
        <pc:picChg chg="del">
          <ac:chgData name="Mª del Mar Gutierrez Lopez" userId="e82b88b886d3aea4" providerId="LiveId" clId="{3FCD6D3E-D08B-4B76-A336-5B721F6FB939}" dt="2023-05-25T10:30:53.874" v="27" actId="478"/>
          <ac:picMkLst>
            <pc:docMk/>
            <pc:sldMk cId="1676720616" sldId="292"/>
            <ac:picMk id="7" creationId="{1E9E33DA-96D3-971A-46CD-9AAA91690B40}"/>
          </ac:picMkLst>
        </pc:picChg>
        <pc:picChg chg="add mod ord modCrop">
          <ac:chgData name="Mª del Mar Gutierrez Lopez" userId="e82b88b886d3aea4" providerId="LiveId" clId="{3FCD6D3E-D08B-4B76-A336-5B721F6FB939}" dt="2023-05-25T10:37:30.107" v="72" actId="1076"/>
          <ac:picMkLst>
            <pc:docMk/>
            <pc:sldMk cId="1676720616" sldId="292"/>
            <ac:picMk id="12" creationId="{96FF421B-2794-60ED-07CE-90C288D1B28B}"/>
          </ac:picMkLst>
        </pc:picChg>
        <pc:picChg chg="add mod modCrop">
          <ac:chgData name="Mª del Mar Gutierrez Lopez" userId="e82b88b886d3aea4" providerId="LiveId" clId="{3FCD6D3E-D08B-4B76-A336-5B721F6FB939}" dt="2023-05-25T10:38:49.044" v="78" actId="1076"/>
          <ac:picMkLst>
            <pc:docMk/>
            <pc:sldMk cId="1676720616" sldId="292"/>
            <ac:picMk id="14" creationId="{6A5FAC17-2D95-FA69-F43E-B83DCDC2BBBE}"/>
          </ac:picMkLst>
        </pc:picChg>
        <pc:picChg chg="add mod modCrop">
          <ac:chgData name="Mª del Mar Gutierrez Lopez" userId="e82b88b886d3aea4" providerId="LiveId" clId="{3FCD6D3E-D08B-4B76-A336-5B721F6FB939}" dt="2023-05-25T10:40:29.141" v="89" actId="732"/>
          <ac:picMkLst>
            <pc:docMk/>
            <pc:sldMk cId="1676720616" sldId="292"/>
            <ac:picMk id="16" creationId="{8AC0B32C-BCEB-6BF5-5815-1DF631CDF87D}"/>
          </ac:picMkLst>
        </pc:picChg>
      </pc:sldChg>
      <pc:sldChg chg="del">
        <pc:chgData name="Mª del Mar Gutierrez Lopez" userId="e82b88b886d3aea4" providerId="LiveId" clId="{3FCD6D3E-D08B-4B76-A336-5B721F6FB939}" dt="2023-05-25T11:38:13.374" v="382" actId="2696"/>
        <pc:sldMkLst>
          <pc:docMk/>
          <pc:sldMk cId="926264863" sldId="293"/>
        </pc:sldMkLst>
      </pc:sldChg>
      <pc:sldChg chg="del">
        <pc:chgData name="Mª del Mar Gutierrez Lopez" userId="e82b88b886d3aea4" providerId="LiveId" clId="{3FCD6D3E-D08B-4B76-A336-5B721F6FB939}" dt="2023-05-25T11:38:09.760" v="381" actId="2696"/>
        <pc:sldMkLst>
          <pc:docMk/>
          <pc:sldMk cId="2899995737" sldId="294"/>
        </pc:sldMkLst>
      </pc:sldChg>
      <pc:sldChg chg="del">
        <pc:chgData name="Mª del Mar Gutierrez Lopez" userId="e82b88b886d3aea4" providerId="LiveId" clId="{3FCD6D3E-D08B-4B76-A336-5B721F6FB939}" dt="2023-05-25T11:38:03.338" v="379" actId="2696"/>
        <pc:sldMkLst>
          <pc:docMk/>
          <pc:sldMk cId="434761872" sldId="295"/>
        </pc:sldMkLst>
      </pc:sldChg>
      <pc:sldChg chg="del">
        <pc:chgData name="Mª del Mar Gutierrez Lopez" userId="e82b88b886d3aea4" providerId="LiveId" clId="{3FCD6D3E-D08B-4B76-A336-5B721F6FB939}" dt="2023-05-25T11:38:06.762" v="380" actId="2696"/>
        <pc:sldMkLst>
          <pc:docMk/>
          <pc:sldMk cId="3947259895" sldId="296"/>
        </pc:sldMkLst>
      </pc:sldChg>
      <pc:sldChg chg="del">
        <pc:chgData name="Mª del Mar Gutierrez Lopez" userId="e82b88b886d3aea4" providerId="LiveId" clId="{3FCD6D3E-D08B-4B76-A336-5B721F6FB939}" dt="2023-05-25T11:38:21.390" v="383" actId="2696"/>
        <pc:sldMkLst>
          <pc:docMk/>
          <pc:sldMk cId="3217374219" sldId="297"/>
        </pc:sldMkLst>
      </pc:sldChg>
      <pc:sldChg chg="del">
        <pc:chgData name="Mª del Mar Gutierrez Lopez" userId="e82b88b886d3aea4" providerId="LiveId" clId="{3FCD6D3E-D08B-4B76-A336-5B721F6FB939}" dt="2023-05-25T11:38:21.390" v="383" actId="2696"/>
        <pc:sldMkLst>
          <pc:docMk/>
          <pc:sldMk cId="2276250640" sldId="298"/>
        </pc:sldMkLst>
      </pc:sldChg>
      <pc:sldChg chg="del">
        <pc:chgData name="Mª del Mar Gutierrez Lopez" userId="e82b88b886d3aea4" providerId="LiveId" clId="{3FCD6D3E-D08B-4B76-A336-5B721F6FB939}" dt="2023-05-25T11:38:21.390" v="383" actId="2696"/>
        <pc:sldMkLst>
          <pc:docMk/>
          <pc:sldMk cId="2547755651" sldId="299"/>
        </pc:sldMkLst>
      </pc:sldChg>
      <pc:sldChg chg="del">
        <pc:chgData name="Mª del Mar Gutierrez Lopez" userId="e82b88b886d3aea4" providerId="LiveId" clId="{3FCD6D3E-D08B-4B76-A336-5B721F6FB939}" dt="2023-05-25T11:38:21.390" v="383" actId="2696"/>
        <pc:sldMkLst>
          <pc:docMk/>
          <pc:sldMk cId="1298148615" sldId="300"/>
        </pc:sldMkLst>
      </pc:sldChg>
      <pc:sldChg chg="addSp delSp modSp mod">
        <pc:chgData name="Mª del Mar Gutierrez Lopez" userId="e82b88b886d3aea4" providerId="LiveId" clId="{3FCD6D3E-D08B-4B76-A336-5B721F6FB939}" dt="2023-05-25T12:05:09.915" v="419"/>
        <pc:sldMkLst>
          <pc:docMk/>
          <pc:sldMk cId="1228331070" sldId="301"/>
        </pc:sldMkLst>
        <pc:graphicFrameChg chg="add mod">
          <ac:chgData name="Mª del Mar Gutierrez Lopez" userId="e82b88b886d3aea4" providerId="LiveId" clId="{3FCD6D3E-D08B-4B76-A336-5B721F6FB939}" dt="2023-05-25T12:05:09.915" v="419"/>
          <ac:graphicFrameMkLst>
            <pc:docMk/>
            <pc:sldMk cId="1228331070" sldId="301"/>
            <ac:graphicFrameMk id="2" creationId="{60D6E8C7-6F7F-1007-1095-488A8D4C4B04}"/>
          </ac:graphicFrameMkLst>
        </pc:graphicFrameChg>
        <pc:graphicFrameChg chg="del">
          <ac:chgData name="Mª del Mar Gutierrez Lopez" userId="e82b88b886d3aea4" providerId="LiveId" clId="{3FCD6D3E-D08B-4B76-A336-5B721F6FB939}" dt="2023-05-25T12:03:25.584" v="412" actId="478"/>
          <ac:graphicFrameMkLst>
            <pc:docMk/>
            <pc:sldMk cId="1228331070" sldId="301"/>
            <ac:graphicFrameMk id="13" creationId="{ED7077B3-8284-050C-D3D9-EA59717F6284}"/>
          </ac:graphicFrameMkLst>
        </pc:graphicFrameChg>
      </pc:sldChg>
      <pc:sldChg chg="modSp mod">
        <pc:chgData name="Mª del Mar Gutierrez Lopez" userId="e82b88b886d3aea4" providerId="LiveId" clId="{3FCD6D3E-D08B-4B76-A336-5B721F6FB939}" dt="2023-05-25T10:36:57.091" v="70" actId="1076"/>
        <pc:sldMkLst>
          <pc:docMk/>
          <pc:sldMk cId="3760420601" sldId="308"/>
        </pc:sldMkLst>
        <pc:picChg chg="mod modCrop">
          <ac:chgData name="Mª del Mar Gutierrez Lopez" userId="e82b88b886d3aea4" providerId="LiveId" clId="{3FCD6D3E-D08B-4B76-A336-5B721F6FB939}" dt="2023-05-25T10:36:57.091" v="70" actId="1076"/>
          <ac:picMkLst>
            <pc:docMk/>
            <pc:sldMk cId="3760420601" sldId="308"/>
            <ac:picMk id="5" creationId="{58075BB2-EAAC-9EE8-548E-3376F8A33747}"/>
          </ac:picMkLst>
        </pc:picChg>
      </pc:sldChg>
      <pc:sldChg chg="modSp mod">
        <pc:chgData name="Mª del Mar Gutierrez Lopez" userId="e82b88b886d3aea4" providerId="LiveId" clId="{3FCD6D3E-D08B-4B76-A336-5B721F6FB939}" dt="2023-05-25T10:36:11.994" v="65" actId="1076"/>
        <pc:sldMkLst>
          <pc:docMk/>
          <pc:sldMk cId="1665175766" sldId="309"/>
        </pc:sldMkLst>
        <pc:picChg chg="mod ord modCrop">
          <ac:chgData name="Mª del Mar Gutierrez Lopez" userId="e82b88b886d3aea4" providerId="LiveId" clId="{3FCD6D3E-D08B-4B76-A336-5B721F6FB939}" dt="2023-05-25T10:36:11.994" v="65" actId="1076"/>
          <ac:picMkLst>
            <pc:docMk/>
            <pc:sldMk cId="1665175766" sldId="309"/>
            <ac:picMk id="2" creationId="{F4548F08-9B5A-7EEC-8871-F4DD802E10FC}"/>
          </ac:picMkLst>
        </pc:picChg>
      </pc:sldChg>
      <pc:sldChg chg="addSp delSp modSp add del mod">
        <pc:chgData name="Mª del Mar Gutierrez Lopez" userId="e82b88b886d3aea4" providerId="LiveId" clId="{3FCD6D3E-D08B-4B76-A336-5B721F6FB939}" dt="2023-05-25T11:49:13.086" v="411" actId="2696"/>
        <pc:sldMkLst>
          <pc:docMk/>
          <pc:sldMk cId="2680219050" sldId="311"/>
        </pc:sldMkLst>
        <pc:spChg chg="mod">
          <ac:chgData name="Mª del Mar Gutierrez Lopez" userId="e82b88b886d3aea4" providerId="LiveId" clId="{3FCD6D3E-D08B-4B76-A336-5B721F6FB939}" dt="2023-05-25T10:52:14.804" v="108" actId="20577"/>
          <ac:spMkLst>
            <pc:docMk/>
            <pc:sldMk cId="2680219050" sldId="311"/>
            <ac:spMk id="10" creationId="{515CC4D5-F999-44F8-8F91-09333156C35B}"/>
          </ac:spMkLst>
        </pc:spChg>
        <pc:picChg chg="add mod modCrop">
          <ac:chgData name="Mª del Mar Gutierrez Lopez" userId="e82b88b886d3aea4" providerId="LiveId" clId="{3FCD6D3E-D08B-4B76-A336-5B721F6FB939}" dt="2023-05-25T11:17:37.049" v="336" actId="1076"/>
          <ac:picMkLst>
            <pc:docMk/>
            <pc:sldMk cId="2680219050" sldId="311"/>
            <ac:picMk id="4" creationId="{96F67C7F-2594-A890-2DEB-BC9EBBF38049}"/>
          </ac:picMkLst>
        </pc:picChg>
        <pc:picChg chg="del">
          <ac:chgData name="Mª del Mar Gutierrez Lopez" userId="e82b88b886d3aea4" providerId="LiveId" clId="{3FCD6D3E-D08B-4B76-A336-5B721F6FB939}" dt="2023-05-25T10:54:13.513" v="327" actId="478"/>
          <ac:picMkLst>
            <pc:docMk/>
            <pc:sldMk cId="2680219050" sldId="311"/>
            <ac:picMk id="5" creationId="{CACB8921-AC73-2039-4C99-938DC03DD53B}"/>
          </ac:picMkLst>
        </pc:picChg>
        <pc:picChg chg="add mod modCrop">
          <ac:chgData name="Mª del Mar Gutierrez Lopez" userId="e82b88b886d3aea4" providerId="LiveId" clId="{3FCD6D3E-D08B-4B76-A336-5B721F6FB939}" dt="2023-05-25T11:18:30.265" v="343" actId="1076"/>
          <ac:picMkLst>
            <pc:docMk/>
            <pc:sldMk cId="2680219050" sldId="311"/>
            <ac:picMk id="7" creationId="{DB38B355-A299-B23F-EAC8-BCD16D91D8E0}"/>
          </ac:picMkLst>
        </pc:picChg>
        <pc:picChg chg="del">
          <ac:chgData name="Mª del Mar Gutierrez Lopez" userId="e82b88b886d3aea4" providerId="LiveId" clId="{3FCD6D3E-D08B-4B76-A336-5B721F6FB939}" dt="2023-05-25T10:54:16.996" v="329" actId="478"/>
          <ac:picMkLst>
            <pc:docMk/>
            <pc:sldMk cId="2680219050" sldId="311"/>
            <ac:picMk id="12" creationId="{96FF421B-2794-60ED-07CE-90C288D1B28B}"/>
          </ac:picMkLst>
        </pc:picChg>
        <pc:picChg chg="del">
          <ac:chgData name="Mª del Mar Gutierrez Lopez" userId="e82b88b886d3aea4" providerId="LiveId" clId="{3FCD6D3E-D08B-4B76-A336-5B721F6FB939}" dt="2023-05-25T10:54:15.259" v="328" actId="478"/>
          <ac:picMkLst>
            <pc:docMk/>
            <pc:sldMk cId="2680219050" sldId="311"/>
            <ac:picMk id="14" creationId="{6A5FAC17-2D95-FA69-F43E-B83DCDC2BBBE}"/>
          </ac:picMkLst>
        </pc:picChg>
        <pc:picChg chg="add mod ord modCrop">
          <ac:chgData name="Mª del Mar Gutierrez Lopez" userId="e82b88b886d3aea4" providerId="LiveId" clId="{3FCD6D3E-D08B-4B76-A336-5B721F6FB939}" dt="2023-05-25T11:19:38.817" v="351" actId="1076"/>
          <ac:picMkLst>
            <pc:docMk/>
            <pc:sldMk cId="2680219050" sldId="311"/>
            <ac:picMk id="15" creationId="{D2C532CE-D735-BCF2-49FA-ABCE511B0910}"/>
          </ac:picMkLst>
        </pc:picChg>
        <pc:picChg chg="del">
          <ac:chgData name="Mª del Mar Gutierrez Lopez" userId="e82b88b886d3aea4" providerId="LiveId" clId="{3FCD6D3E-D08B-4B76-A336-5B721F6FB939}" dt="2023-05-25T10:54:18.758" v="330" actId="478"/>
          <ac:picMkLst>
            <pc:docMk/>
            <pc:sldMk cId="2680219050" sldId="311"/>
            <ac:picMk id="16" creationId="{8AC0B32C-BCEB-6BF5-5815-1DF631CDF87D}"/>
          </ac:picMkLst>
        </pc:picChg>
      </pc:sldChg>
      <pc:sldChg chg="modSp add mod">
        <pc:chgData name="Mª del Mar Gutierrez Lopez" userId="e82b88b886d3aea4" providerId="LiveId" clId="{3FCD6D3E-D08B-4B76-A336-5B721F6FB939}" dt="2023-05-25T11:38:39.154" v="393" actId="20577"/>
        <pc:sldMkLst>
          <pc:docMk/>
          <pc:sldMk cId="2591947508" sldId="312"/>
        </pc:sldMkLst>
        <pc:spChg chg="mod">
          <ac:chgData name="Mª del Mar Gutierrez Lopez" userId="e82b88b886d3aea4" providerId="LiveId" clId="{3FCD6D3E-D08B-4B76-A336-5B721F6FB939}" dt="2023-05-25T11:38:39.154" v="393" actId="20577"/>
          <ac:spMkLst>
            <pc:docMk/>
            <pc:sldMk cId="2591947508" sldId="312"/>
            <ac:spMk id="10" creationId="{515CC4D5-F999-44F8-8F91-09333156C35B}"/>
          </ac:spMkLst>
        </pc:spChg>
      </pc:sldChg>
    </pc:docChg>
  </pc:docChgLst>
  <pc:docChgLst>
    <pc:chgData name="Mª del Mar Gutierrez Lopez" userId="e82b88b886d3aea4" providerId="LiveId" clId="{C6365FAB-E57C-42ED-BE8C-E7E005054189}"/>
    <pc:docChg chg="undo custSel modSld">
      <pc:chgData name="Mª del Mar Gutierrez Lopez" userId="e82b88b886d3aea4" providerId="LiveId" clId="{C6365FAB-E57C-42ED-BE8C-E7E005054189}" dt="2023-01-01T11:24:49.343" v="102" actId="732"/>
      <pc:docMkLst>
        <pc:docMk/>
      </pc:docMkLst>
      <pc:sldChg chg="modSp mod">
        <pc:chgData name="Mª del Mar Gutierrez Lopez" userId="e82b88b886d3aea4" providerId="LiveId" clId="{C6365FAB-E57C-42ED-BE8C-E7E005054189}" dt="2022-12-23T19:09:29.103" v="56" actId="1076"/>
        <pc:sldMkLst>
          <pc:docMk/>
          <pc:sldMk cId="2449087413" sldId="256"/>
        </pc:sldMkLst>
        <pc:spChg chg="mod">
          <ac:chgData name="Mª del Mar Gutierrez Lopez" userId="e82b88b886d3aea4" providerId="LiveId" clId="{C6365FAB-E57C-42ED-BE8C-E7E005054189}" dt="2022-12-23T19:09:29.103" v="56" actId="1076"/>
          <ac:spMkLst>
            <pc:docMk/>
            <pc:sldMk cId="2449087413" sldId="256"/>
            <ac:spMk id="8" creationId="{312D8B3E-288A-4F57-BC64-E87E8F47A777}"/>
          </ac:spMkLst>
        </pc:spChg>
      </pc:sldChg>
      <pc:sldChg chg="modSp mod">
        <pc:chgData name="Mª del Mar Gutierrez Lopez" userId="e82b88b886d3aea4" providerId="LiveId" clId="{C6365FAB-E57C-42ED-BE8C-E7E005054189}" dt="2022-12-23T19:09:43.901" v="69" actId="20577"/>
        <pc:sldMkLst>
          <pc:docMk/>
          <pc:sldMk cId="4027677570" sldId="257"/>
        </pc:sldMkLst>
        <pc:spChg chg="mod">
          <ac:chgData name="Mª del Mar Gutierrez Lopez" userId="e82b88b886d3aea4" providerId="LiveId" clId="{C6365FAB-E57C-42ED-BE8C-E7E005054189}" dt="2022-12-23T19:09:43.901" v="69" actId="20577"/>
          <ac:spMkLst>
            <pc:docMk/>
            <pc:sldMk cId="4027677570" sldId="257"/>
            <ac:spMk id="28" creationId="{210CF418-9985-4EE8-BEB5-25E9AC611E73}"/>
          </ac:spMkLst>
        </pc:spChg>
      </pc:sldChg>
      <pc:sldChg chg="addSp delSp modSp mod">
        <pc:chgData name="Mª del Mar Gutierrez Lopez" userId="e82b88b886d3aea4" providerId="LiveId" clId="{C6365FAB-E57C-42ED-BE8C-E7E005054189}" dt="2022-12-23T19:40:53.783" v="101" actId="1076"/>
        <pc:sldMkLst>
          <pc:docMk/>
          <pc:sldMk cId="1970873005" sldId="262"/>
        </pc:sldMkLst>
        <pc:spChg chg="mod">
          <ac:chgData name="Mª del Mar Gutierrez Lopez" userId="e82b88b886d3aea4" providerId="LiveId" clId="{C6365FAB-E57C-42ED-BE8C-E7E005054189}" dt="2022-12-23T19:23:49.536" v="74" actId="1076"/>
          <ac:spMkLst>
            <pc:docMk/>
            <pc:sldMk cId="1970873005" sldId="262"/>
            <ac:spMk id="11" creationId="{57B0F96A-E1A0-4AD7-9AA4-4EDCDBDC38B5}"/>
          </ac:spMkLst>
        </pc:spChg>
        <pc:spChg chg="mod">
          <ac:chgData name="Mª del Mar Gutierrez Lopez" userId="e82b88b886d3aea4" providerId="LiveId" clId="{C6365FAB-E57C-42ED-BE8C-E7E005054189}" dt="2022-12-23T19:23:52.532" v="75" actId="1076"/>
          <ac:spMkLst>
            <pc:docMk/>
            <pc:sldMk cId="1970873005" sldId="262"/>
            <ac:spMk id="14" creationId="{C7E65268-D63D-424E-A3E1-C6C0093FC70B}"/>
          </ac:spMkLst>
        </pc:spChg>
        <pc:spChg chg="mod">
          <ac:chgData name="Mª del Mar Gutierrez Lopez" userId="e82b88b886d3aea4" providerId="LiveId" clId="{C6365FAB-E57C-42ED-BE8C-E7E005054189}" dt="2022-12-23T19:23:58.164" v="77" actId="1076"/>
          <ac:spMkLst>
            <pc:docMk/>
            <pc:sldMk cId="1970873005" sldId="262"/>
            <ac:spMk id="15" creationId="{FC8CEAF2-275A-46DB-9992-E5E9087F2F3C}"/>
          </ac:spMkLst>
        </pc:spChg>
        <pc:spChg chg="mod">
          <ac:chgData name="Mª del Mar Gutierrez Lopez" userId="e82b88b886d3aea4" providerId="LiveId" clId="{C6365FAB-E57C-42ED-BE8C-E7E005054189}" dt="2022-12-23T19:24:14.625" v="84" actId="1076"/>
          <ac:spMkLst>
            <pc:docMk/>
            <pc:sldMk cId="1970873005" sldId="262"/>
            <ac:spMk id="16" creationId="{2E357E18-4CB9-44D7-B6B9-9AD13EE78DED}"/>
          </ac:spMkLst>
        </pc:spChg>
        <pc:spChg chg="del mod">
          <ac:chgData name="Mª del Mar Gutierrez Lopez" userId="e82b88b886d3aea4" providerId="LiveId" clId="{C6365FAB-E57C-42ED-BE8C-E7E005054189}" dt="2022-12-23T19:09:55.998" v="72" actId="478"/>
          <ac:spMkLst>
            <pc:docMk/>
            <pc:sldMk cId="1970873005" sldId="262"/>
            <ac:spMk id="18" creationId="{EECE65AF-3E81-456F-A3DD-B5609D90EA5F}"/>
          </ac:spMkLst>
        </pc:spChg>
        <pc:spChg chg="del mod">
          <ac:chgData name="Mª del Mar Gutierrez Lopez" userId="e82b88b886d3aea4" providerId="LiveId" clId="{C6365FAB-E57C-42ED-BE8C-E7E005054189}" dt="2022-12-23T19:24:08.751" v="82" actId="478"/>
          <ac:spMkLst>
            <pc:docMk/>
            <pc:sldMk cId="1970873005" sldId="262"/>
            <ac:spMk id="19" creationId="{9DAD3F76-5F88-4714-8501-6F65E8427C01}"/>
          </ac:spMkLst>
        </pc:spChg>
        <pc:spChg chg="del">
          <ac:chgData name="Mª del Mar Gutierrez Lopez" userId="e82b88b886d3aea4" providerId="LiveId" clId="{C6365FAB-E57C-42ED-BE8C-E7E005054189}" dt="2022-12-23T19:09:58.263" v="73" actId="478"/>
          <ac:spMkLst>
            <pc:docMk/>
            <pc:sldMk cId="1970873005" sldId="262"/>
            <ac:spMk id="20" creationId="{21FA01B5-CCDC-46E8-A745-BE0C572224A7}"/>
          </ac:spMkLst>
        </pc:spChg>
        <pc:spChg chg="del">
          <ac:chgData name="Mª del Mar Gutierrez Lopez" userId="e82b88b886d3aea4" providerId="LiveId" clId="{C6365FAB-E57C-42ED-BE8C-E7E005054189}" dt="2022-12-23T19:24:10.935" v="83" actId="478"/>
          <ac:spMkLst>
            <pc:docMk/>
            <pc:sldMk cId="1970873005" sldId="262"/>
            <ac:spMk id="21" creationId="{2E7B4EB9-B99F-4644-8363-6C3CFDAF77E5}"/>
          </ac:spMkLst>
        </pc:spChg>
        <pc:spChg chg="del">
          <ac:chgData name="Mª del Mar Gutierrez Lopez" userId="e82b88b886d3aea4" providerId="LiveId" clId="{C6365FAB-E57C-42ED-BE8C-E7E005054189}" dt="2022-12-23T19:09:51.902" v="70" actId="478"/>
          <ac:spMkLst>
            <pc:docMk/>
            <pc:sldMk cId="1970873005" sldId="262"/>
            <ac:spMk id="26" creationId="{87199278-4A6C-4D9A-998B-1E9866F676E7}"/>
          </ac:spMkLst>
        </pc:spChg>
        <pc:graphicFrameChg chg="add del mod">
          <ac:chgData name="Mª del Mar Gutierrez Lopez" userId="e82b88b886d3aea4" providerId="LiveId" clId="{C6365FAB-E57C-42ED-BE8C-E7E005054189}" dt="2022-12-23T19:25:04.239" v="86" actId="478"/>
          <ac:graphicFrameMkLst>
            <pc:docMk/>
            <pc:sldMk cId="1970873005" sldId="262"/>
            <ac:graphicFrameMk id="2" creationId="{3BFAF2F2-CF7F-4606-6A6F-A9A8967271BE}"/>
          </ac:graphicFrameMkLst>
        </pc:graphicFrameChg>
        <pc:picChg chg="add del">
          <ac:chgData name="Mª del Mar Gutierrez Lopez" userId="e82b88b886d3aea4" providerId="LiveId" clId="{C6365FAB-E57C-42ED-BE8C-E7E005054189}" dt="2022-12-23T19:33:44.793" v="88" actId="22"/>
          <ac:picMkLst>
            <pc:docMk/>
            <pc:sldMk cId="1970873005" sldId="262"/>
            <ac:picMk id="6" creationId="{D8005CF4-97DF-7D7D-9124-69B0E0734BBB}"/>
          </ac:picMkLst>
        </pc:picChg>
        <pc:picChg chg="add del">
          <ac:chgData name="Mª del Mar Gutierrez Lopez" userId="e82b88b886d3aea4" providerId="LiveId" clId="{C6365FAB-E57C-42ED-BE8C-E7E005054189}" dt="2022-12-23T19:34:09.903" v="90" actId="22"/>
          <ac:picMkLst>
            <pc:docMk/>
            <pc:sldMk cId="1970873005" sldId="262"/>
            <ac:picMk id="12" creationId="{D6CA913A-8AE4-CE50-6CF2-19EF0A3F1CBC}"/>
          </ac:picMkLst>
        </pc:picChg>
        <pc:picChg chg="del">
          <ac:chgData name="Mª del Mar Gutierrez Lopez" userId="e82b88b886d3aea4" providerId="LiveId" clId="{C6365FAB-E57C-42ED-BE8C-E7E005054189}" dt="2022-12-23T19:24:04.705" v="80" actId="478"/>
          <ac:picMkLst>
            <pc:docMk/>
            <pc:sldMk cId="1970873005" sldId="262"/>
            <ac:picMk id="28" creationId="{A7C03759-7875-4C4D-8B4B-C01634E52DB8}"/>
          </ac:picMkLst>
        </pc:picChg>
        <pc:picChg chg="add del">
          <ac:chgData name="Mª del Mar Gutierrez Lopez" userId="e82b88b886d3aea4" providerId="LiveId" clId="{C6365FAB-E57C-42ED-BE8C-E7E005054189}" dt="2022-12-23T19:36:18.164" v="92" actId="22"/>
          <ac:picMkLst>
            <pc:docMk/>
            <pc:sldMk cId="1970873005" sldId="262"/>
            <ac:picMk id="30" creationId="{2EC59FBA-6792-2779-0AA5-1137EFFE4D98}"/>
          </ac:picMkLst>
        </pc:picChg>
        <pc:picChg chg="add mod modCrop">
          <ac:chgData name="Mª del Mar Gutierrez Lopez" userId="e82b88b886d3aea4" providerId="LiveId" clId="{C6365FAB-E57C-42ED-BE8C-E7E005054189}" dt="2022-12-23T19:40:53.783" v="101" actId="1076"/>
          <ac:picMkLst>
            <pc:docMk/>
            <pc:sldMk cId="1970873005" sldId="262"/>
            <ac:picMk id="32" creationId="{32215F28-3055-2C74-2A1F-AE6D9D784181}"/>
          </ac:picMkLst>
        </pc:picChg>
        <pc:cxnChg chg="del">
          <ac:chgData name="Mª del Mar Gutierrez Lopez" userId="e82b88b886d3aea4" providerId="LiveId" clId="{C6365FAB-E57C-42ED-BE8C-E7E005054189}" dt="2022-12-23T19:24:00.112" v="78" actId="478"/>
          <ac:cxnSpMkLst>
            <pc:docMk/>
            <pc:sldMk cId="1970873005" sldId="262"/>
            <ac:cxnSpMk id="3" creationId="{5F9E8D5C-5B3B-4A05-8E45-3AE97AD2DCC7}"/>
          </ac:cxnSpMkLst>
        </pc:cxnChg>
        <pc:cxnChg chg="del">
          <ac:chgData name="Mª del Mar Gutierrez Lopez" userId="e82b88b886d3aea4" providerId="LiveId" clId="{C6365FAB-E57C-42ED-BE8C-E7E005054189}" dt="2022-12-23T19:23:55.819" v="76" actId="478"/>
          <ac:cxnSpMkLst>
            <pc:docMk/>
            <pc:sldMk cId="1970873005" sldId="262"/>
            <ac:cxnSpMk id="4" creationId="{B7A662C4-33B9-4033-AD12-2C2622591188}"/>
          </ac:cxnSpMkLst>
        </pc:cxnChg>
        <pc:cxnChg chg="del">
          <ac:chgData name="Mª del Mar Gutierrez Lopez" userId="e82b88b886d3aea4" providerId="LiveId" clId="{C6365FAB-E57C-42ED-BE8C-E7E005054189}" dt="2022-12-23T19:24:03.552" v="79" actId="478"/>
          <ac:cxnSpMkLst>
            <pc:docMk/>
            <pc:sldMk cId="1970873005" sldId="262"/>
            <ac:cxnSpMk id="22" creationId="{C0C899A8-6708-41D2-9E10-326170D8A372}"/>
          </ac:cxnSpMkLst>
        </pc:cxnChg>
      </pc:sldChg>
      <pc:sldChg chg="modSp mod">
        <pc:chgData name="Mª del Mar Gutierrez Lopez" userId="e82b88b886d3aea4" providerId="LiveId" clId="{C6365FAB-E57C-42ED-BE8C-E7E005054189}" dt="2023-01-01T11:24:49.343" v="102" actId="732"/>
        <pc:sldMkLst>
          <pc:docMk/>
          <pc:sldMk cId="1785972868" sldId="302"/>
        </pc:sldMkLst>
        <pc:picChg chg="mod modCrop">
          <ac:chgData name="Mª del Mar Gutierrez Lopez" userId="e82b88b886d3aea4" providerId="LiveId" clId="{C6365FAB-E57C-42ED-BE8C-E7E005054189}" dt="2023-01-01T11:24:49.343" v="102" actId="732"/>
          <ac:picMkLst>
            <pc:docMk/>
            <pc:sldMk cId="1785972868" sldId="302"/>
            <ac:picMk id="13" creationId="{4EC63C48-0998-A847-F976-BE0B27FFD17B}"/>
          </ac:picMkLst>
        </pc:picChg>
      </pc:sldChg>
    </pc:docChg>
  </pc:docChgLst>
  <pc:docChgLst>
    <pc:chgData name="Mª del Mar Gutierrez Lopez" userId="e82b88b886d3aea4" providerId="LiveId" clId="{7FB05703-938B-4712-8D63-005DB49FD726}"/>
    <pc:docChg chg="custSel addSld delSld modSld sldOrd">
      <pc:chgData name="Mª del Mar Gutierrez Lopez" userId="e82b88b886d3aea4" providerId="LiveId" clId="{7FB05703-938B-4712-8D63-005DB49FD726}" dt="2023-05-26T11:07:49.349" v="1105" actId="2085"/>
      <pc:docMkLst>
        <pc:docMk/>
      </pc:docMkLst>
      <pc:sldChg chg="addSp delSp modSp">
        <pc:chgData name="Mª del Mar Gutierrez Lopez" userId="e82b88b886d3aea4" providerId="LiveId" clId="{7FB05703-938B-4712-8D63-005DB49FD726}" dt="2023-05-24T18:43:44.079" v="819"/>
        <pc:sldMkLst>
          <pc:docMk/>
          <pc:sldMk cId="2449087413" sldId="256"/>
        </pc:sldMkLst>
        <pc:spChg chg="mod">
          <ac:chgData name="Mª del Mar Gutierrez Lopez" userId="e82b88b886d3aea4" providerId="LiveId" clId="{7FB05703-938B-4712-8D63-005DB49FD726}" dt="2023-05-24T18:43:26.470" v="810" actId="1076"/>
          <ac:spMkLst>
            <pc:docMk/>
            <pc:sldMk cId="2449087413" sldId="256"/>
            <ac:spMk id="23" creationId="{9F9C419C-D3AA-4EC6-ABD7-B72B950541FB}"/>
          </ac:spMkLst>
        </pc:spChg>
        <pc:picChg chg="mod">
          <ac:chgData name="Mª del Mar Gutierrez Lopez" userId="e82b88b886d3aea4" providerId="LiveId" clId="{7FB05703-938B-4712-8D63-005DB49FD726}" dt="2023-05-24T18:43:43.546" v="818" actId="14100"/>
          <ac:picMkLst>
            <pc:docMk/>
            <pc:sldMk cId="2449087413" sldId="256"/>
            <ac:picMk id="5" creationId="{937B1F5B-318E-44BE-8A54-AF8DE9120CFB}"/>
          </ac:picMkLst>
        </pc:picChg>
        <pc:picChg chg="add del">
          <ac:chgData name="Mª del Mar Gutierrez Lopez" userId="e82b88b886d3aea4" providerId="LiveId" clId="{7FB05703-938B-4712-8D63-005DB49FD726}" dt="2023-05-24T18:43:05.375" v="803"/>
          <ac:picMkLst>
            <pc:docMk/>
            <pc:sldMk cId="2449087413" sldId="256"/>
            <ac:picMk id="3074" creationId="{81CC7736-4C7F-A9CF-37B6-8917B83A7383}"/>
          </ac:picMkLst>
        </pc:picChg>
        <pc:picChg chg="add del mod">
          <ac:chgData name="Mª del Mar Gutierrez Lopez" userId="e82b88b886d3aea4" providerId="LiveId" clId="{7FB05703-938B-4712-8D63-005DB49FD726}" dt="2023-05-24T18:43:27.102" v="811"/>
          <ac:picMkLst>
            <pc:docMk/>
            <pc:sldMk cId="2449087413" sldId="256"/>
            <ac:picMk id="3075" creationId="{937DB33F-9FED-0ED4-BE95-0E59A1FB7226}"/>
          </ac:picMkLst>
        </pc:picChg>
        <pc:picChg chg="add del mod">
          <ac:chgData name="Mª del Mar Gutierrez Lopez" userId="e82b88b886d3aea4" providerId="LiveId" clId="{7FB05703-938B-4712-8D63-005DB49FD726}" dt="2023-05-24T18:43:44.079" v="819"/>
          <ac:picMkLst>
            <pc:docMk/>
            <pc:sldMk cId="2449087413" sldId="256"/>
            <ac:picMk id="3076" creationId="{1C41409A-13E4-C0A5-E4CD-539E632EBCFC}"/>
          </ac:picMkLst>
        </pc:picChg>
      </pc:sldChg>
      <pc:sldChg chg="del">
        <pc:chgData name="Mª del Mar Gutierrez Lopez" userId="e82b88b886d3aea4" providerId="LiveId" clId="{7FB05703-938B-4712-8D63-005DB49FD726}" dt="2023-05-26T07:11:04.271" v="1009" actId="2696"/>
        <pc:sldMkLst>
          <pc:docMk/>
          <pc:sldMk cId="2199073128" sldId="258"/>
        </pc:sldMkLst>
      </pc:sldChg>
      <pc:sldChg chg="addSp delSp modSp mod">
        <pc:chgData name="Mª del Mar Gutierrez Lopez" userId="e82b88b886d3aea4" providerId="LiveId" clId="{7FB05703-938B-4712-8D63-005DB49FD726}" dt="2023-05-26T07:09:53.237" v="1007" actId="20577"/>
        <pc:sldMkLst>
          <pc:docMk/>
          <pc:sldMk cId="1970873005" sldId="262"/>
        </pc:sldMkLst>
        <pc:spChg chg="add del">
          <ac:chgData name="Mª del Mar Gutierrez Lopez" userId="e82b88b886d3aea4" providerId="LiveId" clId="{7FB05703-938B-4712-8D63-005DB49FD726}" dt="2023-05-24T17:09:10.483" v="7" actId="478"/>
          <ac:spMkLst>
            <pc:docMk/>
            <pc:sldMk cId="1970873005" sldId="262"/>
            <ac:spMk id="3" creationId="{6F385E17-9A7A-DCBB-8076-DA9CB8E9FFF1}"/>
          </ac:spMkLst>
        </pc:spChg>
        <pc:spChg chg="add del mod">
          <ac:chgData name="Mª del Mar Gutierrez Lopez" userId="e82b88b886d3aea4" providerId="LiveId" clId="{7FB05703-938B-4712-8D63-005DB49FD726}" dt="2023-05-24T17:10:35.941" v="10" actId="478"/>
          <ac:spMkLst>
            <pc:docMk/>
            <pc:sldMk cId="1970873005" sldId="262"/>
            <ac:spMk id="5" creationId="{B250CC26-60F0-C705-7CC6-0EA8F7E1C7B2}"/>
          </ac:spMkLst>
        </pc:spChg>
        <pc:spChg chg="mod">
          <ac:chgData name="Mª del Mar Gutierrez Lopez" userId="e82b88b886d3aea4" providerId="LiveId" clId="{7FB05703-938B-4712-8D63-005DB49FD726}" dt="2023-05-24T18:35:45.202" v="132" actId="20577"/>
          <ac:spMkLst>
            <pc:docMk/>
            <pc:sldMk cId="1970873005" sldId="262"/>
            <ac:spMk id="10" creationId="{515CC4D5-F999-44F8-8F91-09333156C35B}"/>
          </ac:spMkLst>
        </pc:spChg>
        <pc:spChg chg="del mod">
          <ac:chgData name="Mª del Mar Gutierrez Lopez" userId="e82b88b886d3aea4" providerId="LiveId" clId="{7FB05703-938B-4712-8D63-005DB49FD726}" dt="2023-05-24T18:28:47.374" v="74" actId="478"/>
          <ac:spMkLst>
            <pc:docMk/>
            <pc:sldMk cId="1970873005" sldId="262"/>
            <ac:spMk id="11" creationId="{57B0F96A-E1A0-4AD7-9AA4-4EDCDBDC38B5}"/>
          </ac:spMkLst>
        </pc:spChg>
        <pc:spChg chg="del mod">
          <ac:chgData name="Mª del Mar Gutierrez Lopez" userId="e82b88b886d3aea4" providerId="LiveId" clId="{7FB05703-938B-4712-8D63-005DB49FD726}" dt="2023-05-24T18:28:50.388" v="76" actId="478"/>
          <ac:spMkLst>
            <pc:docMk/>
            <pc:sldMk cId="1970873005" sldId="262"/>
            <ac:spMk id="13" creationId="{494DBE18-8C7E-4BA5-A6B3-2C89EF07F3D0}"/>
          </ac:spMkLst>
        </pc:spChg>
        <pc:spChg chg="add mod">
          <ac:chgData name="Mª del Mar Gutierrez Lopez" userId="e82b88b886d3aea4" providerId="LiveId" clId="{7FB05703-938B-4712-8D63-005DB49FD726}" dt="2023-05-26T07:09:53.237" v="1007" actId="20577"/>
          <ac:spMkLst>
            <pc:docMk/>
            <pc:sldMk cId="1970873005" sldId="262"/>
            <ac:spMk id="14" creationId="{1B1DBB2F-9656-26A0-55FA-F81692D5003B}"/>
          </ac:spMkLst>
        </pc:spChg>
        <pc:spChg chg="del mod">
          <ac:chgData name="Mª del Mar Gutierrez Lopez" userId="e82b88b886d3aea4" providerId="LiveId" clId="{7FB05703-938B-4712-8D63-005DB49FD726}" dt="2023-05-24T18:12:34.094" v="15" actId="478"/>
          <ac:spMkLst>
            <pc:docMk/>
            <pc:sldMk cId="1970873005" sldId="262"/>
            <ac:spMk id="15" creationId="{FC8CEAF2-275A-46DB-9992-E5E9087F2F3C}"/>
          </ac:spMkLst>
        </pc:spChg>
        <pc:spChg chg="del mod">
          <ac:chgData name="Mª del Mar Gutierrez Lopez" userId="e82b88b886d3aea4" providerId="LiveId" clId="{7FB05703-938B-4712-8D63-005DB49FD726}" dt="2023-05-24T18:28:49.308" v="75" actId="478"/>
          <ac:spMkLst>
            <pc:docMk/>
            <pc:sldMk cId="1970873005" sldId="262"/>
            <ac:spMk id="31" creationId="{AAE81589-E3F1-08F2-20C0-149DAEE1C3F9}"/>
          </ac:spMkLst>
        </pc:spChg>
        <pc:graphicFrameChg chg="add del mod">
          <ac:chgData name="Mª del Mar Gutierrez Lopez" userId="e82b88b886d3aea4" providerId="LiveId" clId="{7FB05703-938B-4712-8D63-005DB49FD726}" dt="2023-05-24T18:12:21.132" v="12"/>
          <ac:graphicFrameMkLst>
            <pc:docMk/>
            <pc:sldMk cId="1970873005" sldId="262"/>
            <ac:graphicFrameMk id="6" creationId="{8BC5FF9E-7755-2F92-E11F-3B86D57B84D3}"/>
          </ac:graphicFrameMkLst>
        </pc:graphicFrameChg>
        <pc:picChg chg="del">
          <ac:chgData name="Mª del Mar Gutierrez Lopez" userId="e82b88b886d3aea4" providerId="LiveId" clId="{7FB05703-938B-4712-8D63-005DB49FD726}" dt="2023-05-24T17:09:04.694" v="5" actId="478"/>
          <ac:picMkLst>
            <pc:docMk/>
            <pc:sldMk cId="1970873005" sldId="262"/>
            <ac:picMk id="7" creationId="{303B541B-6130-19ED-42FA-0F19146B1FDE}"/>
          </ac:picMkLst>
        </pc:picChg>
        <pc:picChg chg="add del mod">
          <ac:chgData name="Mª del Mar Gutierrez Lopez" userId="e82b88b886d3aea4" providerId="LiveId" clId="{7FB05703-938B-4712-8D63-005DB49FD726}" dt="2023-05-24T18:35:48.419" v="133" actId="478"/>
          <ac:picMkLst>
            <pc:docMk/>
            <pc:sldMk cId="1970873005" sldId="262"/>
            <ac:picMk id="12" creationId="{D13BB8A0-C7ED-41C0-7FE1-078E2EC1A46B}"/>
          </ac:picMkLst>
        </pc:picChg>
        <pc:picChg chg="del">
          <ac:chgData name="Mª del Mar Gutierrez Lopez" userId="e82b88b886d3aea4" providerId="LiveId" clId="{7FB05703-938B-4712-8D63-005DB49FD726}" dt="2023-05-24T18:12:31.810" v="13" actId="478"/>
          <ac:picMkLst>
            <pc:docMk/>
            <pc:sldMk cId="1970873005" sldId="262"/>
            <ac:picMk id="18" creationId="{8D9B154F-E2D4-EAB5-FF03-5109FB05B971}"/>
          </ac:picMkLst>
        </pc:picChg>
        <pc:picChg chg="del">
          <ac:chgData name="Mª del Mar Gutierrez Lopez" userId="e82b88b886d3aea4" providerId="LiveId" clId="{7FB05703-938B-4712-8D63-005DB49FD726}" dt="2023-05-24T18:14:27.337" v="21" actId="478"/>
          <ac:picMkLst>
            <pc:docMk/>
            <pc:sldMk cId="1970873005" sldId="262"/>
            <ac:picMk id="28" creationId="{32FB06A5-2F8D-9524-DA51-20C64881F874}"/>
          </ac:picMkLst>
        </pc:picChg>
        <pc:picChg chg="del">
          <ac:chgData name="Mª del Mar Gutierrez Lopez" userId="e82b88b886d3aea4" providerId="LiveId" clId="{7FB05703-938B-4712-8D63-005DB49FD726}" dt="2023-05-24T18:14:26.376" v="20" actId="478"/>
          <ac:picMkLst>
            <pc:docMk/>
            <pc:sldMk cId="1970873005" sldId="262"/>
            <ac:picMk id="30" creationId="{8380BECC-CB0A-6FF9-9641-9571CA7B0365}"/>
          </ac:picMkLst>
        </pc:picChg>
        <pc:picChg chg="add mod">
          <ac:chgData name="Mª del Mar Gutierrez Lopez" userId="e82b88b886d3aea4" providerId="LiveId" clId="{7FB05703-938B-4712-8D63-005DB49FD726}" dt="2023-05-24T18:43:10.078" v="805" actId="1076"/>
          <ac:picMkLst>
            <pc:docMk/>
            <pc:sldMk cId="1970873005" sldId="262"/>
            <ac:picMk id="2050" creationId="{0B0181EC-24CA-AE7B-29C4-2BDFAF9B8AF3}"/>
          </ac:picMkLst>
        </pc:picChg>
        <pc:cxnChg chg="del">
          <ac:chgData name="Mª del Mar Gutierrez Lopez" userId="e82b88b886d3aea4" providerId="LiveId" clId="{7FB05703-938B-4712-8D63-005DB49FD726}" dt="2023-05-24T18:28:56.912" v="80" actId="478"/>
          <ac:cxnSpMkLst>
            <pc:docMk/>
            <pc:sldMk cId="1970873005" sldId="262"/>
            <ac:cxnSpMk id="23" creationId="{B8EA5D48-776C-4CC3-A06E-692717C9E470}"/>
          </ac:cxnSpMkLst>
        </pc:cxnChg>
        <pc:cxnChg chg="del">
          <ac:chgData name="Mª del Mar Gutierrez Lopez" userId="e82b88b886d3aea4" providerId="LiveId" clId="{7FB05703-938B-4712-8D63-005DB49FD726}" dt="2023-05-24T18:28:55.178" v="79" actId="478"/>
          <ac:cxnSpMkLst>
            <pc:docMk/>
            <pc:sldMk cId="1970873005" sldId="262"/>
            <ac:cxnSpMk id="24" creationId="{9948B33B-98B2-4EB7-A2E1-F5FFCB60127D}"/>
          </ac:cxnSpMkLst>
        </pc:cxnChg>
        <pc:cxnChg chg="del">
          <ac:chgData name="Mª del Mar Gutierrez Lopez" userId="e82b88b886d3aea4" providerId="LiveId" clId="{7FB05703-938B-4712-8D63-005DB49FD726}" dt="2023-05-24T18:28:51.821" v="77" actId="478"/>
          <ac:cxnSpMkLst>
            <pc:docMk/>
            <pc:sldMk cId="1970873005" sldId="262"/>
            <ac:cxnSpMk id="25" creationId="{379B1821-3607-4264-9F69-55468ABAB6AA}"/>
          </ac:cxnSpMkLst>
        </pc:cxnChg>
        <pc:cxnChg chg="del">
          <ac:chgData name="Mª del Mar Gutierrez Lopez" userId="e82b88b886d3aea4" providerId="LiveId" clId="{7FB05703-938B-4712-8D63-005DB49FD726}" dt="2023-05-24T18:12:34.983" v="16" actId="478"/>
          <ac:cxnSpMkLst>
            <pc:docMk/>
            <pc:sldMk cId="1970873005" sldId="262"/>
            <ac:cxnSpMk id="33" creationId="{C59E221F-8849-5800-AECD-2F11DAD288D2}"/>
          </ac:cxnSpMkLst>
        </pc:cxnChg>
      </pc:sldChg>
      <pc:sldChg chg="addSp delSp modSp mod">
        <pc:chgData name="Mª del Mar Gutierrez Lopez" userId="e82b88b886d3aea4" providerId="LiveId" clId="{7FB05703-938B-4712-8D63-005DB49FD726}" dt="2023-05-25T19:08:24.137" v="995" actId="14100"/>
        <pc:sldMkLst>
          <pc:docMk/>
          <pc:sldMk cId="3019943816" sldId="264"/>
        </pc:sldMkLst>
        <pc:spChg chg="mod">
          <ac:chgData name="Mª del Mar Gutierrez Lopez" userId="e82b88b886d3aea4" providerId="LiveId" clId="{7FB05703-938B-4712-8D63-005DB49FD726}" dt="2023-05-25T18:56:56.312" v="905" actId="20577"/>
          <ac:spMkLst>
            <pc:docMk/>
            <pc:sldMk cId="3019943816" sldId="264"/>
            <ac:spMk id="11" creationId="{6687386D-4748-437F-8A94-28B8CA045AA8}"/>
          </ac:spMkLst>
        </pc:spChg>
        <pc:spChg chg="mod">
          <ac:chgData name="Mª del Mar Gutierrez Lopez" userId="e82b88b886d3aea4" providerId="LiveId" clId="{7FB05703-938B-4712-8D63-005DB49FD726}" dt="2023-05-25T18:57:18.574" v="926" actId="20577"/>
          <ac:spMkLst>
            <pc:docMk/>
            <pc:sldMk cId="3019943816" sldId="264"/>
            <ac:spMk id="12" creationId="{B075A7BA-001B-4537-AC1B-385539D1C786}"/>
          </ac:spMkLst>
        </pc:spChg>
        <pc:spChg chg="add mod">
          <ac:chgData name="Mª del Mar Gutierrez Lopez" userId="e82b88b886d3aea4" providerId="LiveId" clId="{7FB05703-938B-4712-8D63-005DB49FD726}" dt="2023-05-25T19:08:24.137" v="995" actId="14100"/>
          <ac:spMkLst>
            <pc:docMk/>
            <pc:sldMk cId="3019943816" sldId="264"/>
            <ac:spMk id="16" creationId="{6CB32F33-C585-0663-EC77-ACA0620A5C10}"/>
          </ac:spMkLst>
        </pc:spChg>
        <pc:spChg chg="add mod">
          <ac:chgData name="Mª del Mar Gutierrez Lopez" userId="e82b88b886d3aea4" providerId="LiveId" clId="{7FB05703-938B-4712-8D63-005DB49FD726}" dt="2023-05-25T19:05:58.373" v="959" actId="1076"/>
          <ac:spMkLst>
            <pc:docMk/>
            <pc:sldMk cId="3019943816" sldId="264"/>
            <ac:spMk id="22" creationId="{E6B529F1-D5ED-FAC0-96BD-EA5F2A0E521C}"/>
          </ac:spMkLst>
        </pc:spChg>
        <pc:picChg chg="add del mod">
          <ac:chgData name="Mª del Mar Gutierrez Lopez" userId="e82b88b886d3aea4" providerId="LiveId" clId="{7FB05703-938B-4712-8D63-005DB49FD726}" dt="2023-05-25T18:57:23.685" v="927" actId="478"/>
          <ac:picMkLst>
            <pc:docMk/>
            <pc:sldMk cId="3019943816" sldId="264"/>
            <ac:picMk id="4" creationId="{BEC6FE9A-CCF3-89F1-E06B-0FECA19F9912}"/>
          </ac:picMkLst>
        </pc:picChg>
        <pc:picChg chg="add mod">
          <ac:chgData name="Mª del Mar Gutierrez Lopez" userId="e82b88b886d3aea4" providerId="LiveId" clId="{7FB05703-938B-4712-8D63-005DB49FD726}" dt="2023-05-25T19:07:24.703" v="963" actId="1076"/>
          <ac:picMkLst>
            <pc:docMk/>
            <pc:sldMk cId="3019943816" sldId="264"/>
            <ac:picMk id="23" creationId="{B4CC6D2A-9BEC-C114-BB55-B52373C8F43D}"/>
          </ac:picMkLst>
        </pc:picChg>
      </pc:sldChg>
      <pc:sldChg chg="del">
        <pc:chgData name="Mª del Mar Gutierrez Lopez" userId="e82b88b886d3aea4" providerId="LiveId" clId="{7FB05703-938B-4712-8D63-005DB49FD726}" dt="2023-05-26T07:10:59.500" v="1008" actId="2696"/>
        <pc:sldMkLst>
          <pc:docMk/>
          <pc:sldMk cId="1648426560" sldId="273"/>
        </pc:sldMkLst>
      </pc:sldChg>
      <pc:sldChg chg="modSp mod">
        <pc:chgData name="Mª del Mar Gutierrez Lopez" userId="e82b88b886d3aea4" providerId="LiveId" clId="{7FB05703-938B-4712-8D63-005DB49FD726}" dt="2023-05-24T18:45:32.289" v="834" actId="20577"/>
        <pc:sldMkLst>
          <pc:docMk/>
          <pc:sldMk cId="3356518621" sldId="282"/>
        </pc:sldMkLst>
        <pc:spChg chg="mod">
          <ac:chgData name="Mª del Mar Gutierrez Lopez" userId="e82b88b886d3aea4" providerId="LiveId" clId="{7FB05703-938B-4712-8D63-005DB49FD726}" dt="2023-05-24T18:45:32.289" v="834" actId="20577"/>
          <ac:spMkLst>
            <pc:docMk/>
            <pc:sldMk cId="3356518621" sldId="282"/>
            <ac:spMk id="10" creationId="{515CC4D5-F999-44F8-8F91-09333156C35B}"/>
          </ac:spMkLst>
        </pc:spChg>
      </pc:sldChg>
      <pc:sldChg chg="del">
        <pc:chgData name="Mª del Mar Gutierrez Lopez" userId="e82b88b886d3aea4" providerId="LiveId" clId="{7FB05703-938B-4712-8D63-005DB49FD726}" dt="2023-05-24T18:45:49.200" v="838" actId="2696"/>
        <pc:sldMkLst>
          <pc:docMk/>
          <pc:sldMk cId="145416049" sldId="283"/>
        </pc:sldMkLst>
      </pc:sldChg>
      <pc:sldChg chg="del">
        <pc:chgData name="Mª del Mar Gutierrez Lopez" userId="e82b88b886d3aea4" providerId="LiveId" clId="{7FB05703-938B-4712-8D63-005DB49FD726}" dt="2023-05-24T18:45:46.696" v="837" actId="2696"/>
        <pc:sldMkLst>
          <pc:docMk/>
          <pc:sldMk cId="2878947415" sldId="284"/>
        </pc:sldMkLst>
      </pc:sldChg>
      <pc:sldChg chg="del">
        <pc:chgData name="Mª del Mar Gutierrez Lopez" userId="e82b88b886d3aea4" providerId="LiveId" clId="{7FB05703-938B-4712-8D63-005DB49FD726}" dt="2023-05-24T18:45:43.230" v="836" actId="2696"/>
        <pc:sldMkLst>
          <pc:docMk/>
          <pc:sldMk cId="2211745718" sldId="285"/>
        </pc:sldMkLst>
      </pc:sldChg>
      <pc:sldChg chg="del">
        <pc:chgData name="Mª del Mar Gutierrez Lopez" userId="e82b88b886d3aea4" providerId="LiveId" clId="{7FB05703-938B-4712-8D63-005DB49FD726}" dt="2023-05-24T18:45:53.256" v="839" actId="2696"/>
        <pc:sldMkLst>
          <pc:docMk/>
          <pc:sldMk cId="1784569651" sldId="286"/>
        </pc:sldMkLst>
      </pc:sldChg>
      <pc:sldChg chg="del">
        <pc:chgData name="Mª del Mar Gutierrez Lopez" userId="e82b88b886d3aea4" providerId="LiveId" clId="{7FB05703-938B-4712-8D63-005DB49FD726}" dt="2023-05-24T18:45:40.532" v="835" actId="2696"/>
        <pc:sldMkLst>
          <pc:docMk/>
          <pc:sldMk cId="230077237" sldId="287"/>
        </pc:sldMkLst>
      </pc:sldChg>
      <pc:sldChg chg="addSp modSp">
        <pc:chgData name="Mª del Mar Gutierrez Lopez" userId="e82b88b886d3aea4" providerId="LiveId" clId="{7FB05703-938B-4712-8D63-005DB49FD726}" dt="2023-05-26T07:11:28.502" v="1011"/>
        <pc:sldMkLst>
          <pc:docMk/>
          <pc:sldMk cId="3263384757" sldId="288"/>
        </pc:sldMkLst>
        <pc:picChg chg="add mod">
          <ac:chgData name="Mª del Mar Gutierrez Lopez" userId="e82b88b886d3aea4" providerId="LiveId" clId="{7FB05703-938B-4712-8D63-005DB49FD726}" dt="2023-05-26T07:11:28.502" v="1011"/>
          <ac:picMkLst>
            <pc:docMk/>
            <pc:sldMk cId="3263384757" sldId="288"/>
            <ac:picMk id="2" creationId="{1FC143EF-5175-21B3-310F-4E5A6E21B49D}"/>
          </ac:picMkLst>
        </pc:picChg>
      </pc:sldChg>
      <pc:sldChg chg="addSp delSp modSp mod">
        <pc:chgData name="Mª del Mar Gutierrez Lopez" userId="e82b88b886d3aea4" providerId="LiveId" clId="{7FB05703-938B-4712-8D63-005DB49FD726}" dt="2023-05-26T07:11:36.359" v="1013"/>
        <pc:sldMkLst>
          <pc:docMk/>
          <pc:sldMk cId="2757182571" sldId="289"/>
        </pc:sldMkLst>
        <pc:spChg chg="mod">
          <ac:chgData name="Mª del Mar Gutierrez Lopez" userId="e82b88b886d3aea4" providerId="LiveId" clId="{7FB05703-938B-4712-8D63-005DB49FD726}" dt="2023-05-25T18:52:57.650" v="885" actId="1076"/>
          <ac:spMkLst>
            <pc:docMk/>
            <pc:sldMk cId="2757182571" sldId="289"/>
            <ac:spMk id="4" creationId="{18F9600C-0699-CE68-732E-99FC1A11E7E3}"/>
          </ac:spMkLst>
        </pc:spChg>
        <pc:spChg chg="mod">
          <ac:chgData name="Mª del Mar Gutierrez Lopez" userId="e82b88b886d3aea4" providerId="LiveId" clId="{7FB05703-938B-4712-8D63-005DB49FD726}" dt="2023-05-25T18:52:53.777" v="884" actId="1076"/>
          <ac:spMkLst>
            <pc:docMk/>
            <pc:sldMk cId="2757182571" sldId="289"/>
            <ac:spMk id="5" creationId="{EDAB5C5E-B1F9-829C-8BEA-05FE6A6C8AEE}"/>
          </ac:spMkLst>
        </pc:spChg>
        <pc:picChg chg="add mod">
          <ac:chgData name="Mª del Mar Gutierrez Lopez" userId="e82b88b886d3aea4" providerId="LiveId" clId="{7FB05703-938B-4712-8D63-005DB49FD726}" dt="2023-05-26T07:11:36.359" v="1013"/>
          <ac:picMkLst>
            <pc:docMk/>
            <pc:sldMk cId="2757182571" sldId="289"/>
            <ac:picMk id="2" creationId="{ADA64E3C-E498-5592-A6B9-299E58FBCAC1}"/>
          </ac:picMkLst>
        </pc:picChg>
        <pc:picChg chg="del">
          <ac:chgData name="Mª del Mar Gutierrez Lopez" userId="e82b88b886d3aea4" providerId="LiveId" clId="{7FB05703-938B-4712-8D63-005DB49FD726}" dt="2023-05-25T18:43:23.779" v="844" actId="478"/>
          <ac:picMkLst>
            <pc:docMk/>
            <pc:sldMk cId="2757182571" sldId="289"/>
            <ac:picMk id="2" creationId="{F6AEB62A-335F-C4BD-E485-2C5BF75746A6}"/>
          </ac:picMkLst>
        </pc:picChg>
        <pc:picChg chg="del">
          <ac:chgData name="Mª del Mar Gutierrez Lopez" userId="e82b88b886d3aea4" providerId="LiveId" clId="{7FB05703-938B-4712-8D63-005DB49FD726}" dt="2023-05-25T18:43:22.870" v="843" actId="478"/>
          <ac:picMkLst>
            <pc:docMk/>
            <pc:sldMk cId="2757182571" sldId="289"/>
            <ac:picMk id="3" creationId="{D40127DD-FD71-00E9-E88C-A1D9B040D0E1}"/>
          </ac:picMkLst>
        </pc:picChg>
        <pc:picChg chg="add mod modCrop">
          <ac:chgData name="Mª del Mar Gutierrez Lopez" userId="e82b88b886d3aea4" providerId="LiveId" clId="{7FB05703-938B-4712-8D63-005DB49FD726}" dt="2023-05-25T18:52:06.940" v="852" actId="1076"/>
          <ac:picMkLst>
            <pc:docMk/>
            <pc:sldMk cId="2757182571" sldId="289"/>
            <ac:picMk id="13" creationId="{97A6E059-0634-ED2C-1CAB-8BD3EA955EAD}"/>
          </ac:picMkLst>
        </pc:picChg>
        <pc:cxnChg chg="mod">
          <ac:chgData name="Mª del Mar Gutierrez Lopez" userId="e82b88b886d3aea4" providerId="LiveId" clId="{7FB05703-938B-4712-8D63-005DB49FD726}" dt="2023-05-25T18:52:17.334" v="854" actId="1076"/>
          <ac:cxnSpMkLst>
            <pc:docMk/>
            <pc:sldMk cId="2757182571" sldId="289"/>
            <ac:cxnSpMk id="6" creationId="{9CA1E22A-8BD3-4DE1-63E7-A58258E0A2C3}"/>
          </ac:cxnSpMkLst>
        </pc:cxnChg>
      </pc:sldChg>
      <pc:sldChg chg="del">
        <pc:chgData name="Mª del Mar Gutierrez Lopez" userId="e82b88b886d3aea4" providerId="LiveId" clId="{7FB05703-938B-4712-8D63-005DB49FD726}" dt="2023-05-24T18:45:59.153" v="840" actId="2696"/>
        <pc:sldMkLst>
          <pc:docMk/>
          <pc:sldMk cId="3423473284" sldId="291"/>
        </pc:sldMkLst>
      </pc:sldChg>
      <pc:sldChg chg="addSp modSp">
        <pc:chgData name="Mª del Mar Gutierrez Lopez" userId="e82b88b886d3aea4" providerId="LiveId" clId="{7FB05703-938B-4712-8D63-005DB49FD726}" dt="2023-05-24T18:46:11.640" v="841"/>
        <pc:sldMkLst>
          <pc:docMk/>
          <pc:sldMk cId="1676720616" sldId="292"/>
        </pc:sldMkLst>
        <pc:picChg chg="add mod">
          <ac:chgData name="Mª del Mar Gutierrez Lopez" userId="e82b88b886d3aea4" providerId="LiveId" clId="{7FB05703-938B-4712-8D63-005DB49FD726}" dt="2023-05-24T18:46:11.640" v="841"/>
          <ac:picMkLst>
            <pc:docMk/>
            <pc:sldMk cId="1676720616" sldId="292"/>
            <ac:picMk id="2" creationId="{992C8D90-DA59-CFD2-B28E-15F5B269E3C0}"/>
          </ac:picMkLst>
        </pc:picChg>
      </pc:sldChg>
      <pc:sldChg chg="del">
        <pc:chgData name="Mª del Mar Gutierrez Lopez" userId="e82b88b886d3aea4" providerId="LiveId" clId="{7FB05703-938B-4712-8D63-005DB49FD726}" dt="2023-05-25T18:43:17.859" v="842" actId="2696"/>
        <pc:sldMkLst>
          <pc:docMk/>
          <pc:sldMk cId="1228331070" sldId="301"/>
        </pc:sldMkLst>
      </pc:sldChg>
      <pc:sldChg chg="del">
        <pc:chgData name="Mª del Mar Gutierrez Lopez" userId="e82b88b886d3aea4" providerId="LiveId" clId="{7FB05703-938B-4712-8D63-005DB49FD726}" dt="2023-05-25T19:08:44.312" v="996" actId="2696"/>
        <pc:sldMkLst>
          <pc:docMk/>
          <pc:sldMk cId="1785972868" sldId="302"/>
        </pc:sldMkLst>
      </pc:sldChg>
      <pc:sldChg chg="del">
        <pc:chgData name="Mª del Mar Gutierrez Lopez" userId="e82b88b886d3aea4" providerId="LiveId" clId="{7FB05703-938B-4712-8D63-005DB49FD726}" dt="2023-05-25T19:08:46.589" v="997" actId="2696"/>
        <pc:sldMkLst>
          <pc:docMk/>
          <pc:sldMk cId="2314176159" sldId="303"/>
        </pc:sldMkLst>
      </pc:sldChg>
      <pc:sldChg chg="del">
        <pc:chgData name="Mª del Mar Gutierrez Lopez" userId="e82b88b886d3aea4" providerId="LiveId" clId="{7FB05703-938B-4712-8D63-005DB49FD726}" dt="2023-05-26T07:11:07.036" v="1010" actId="2696"/>
        <pc:sldMkLst>
          <pc:docMk/>
          <pc:sldMk cId="3960748293" sldId="304"/>
        </pc:sldMkLst>
      </pc:sldChg>
      <pc:sldChg chg="del">
        <pc:chgData name="Mª del Mar Gutierrez Lopez" userId="e82b88b886d3aea4" providerId="LiveId" clId="{7FB05703-938B-4712-8D63-005DB49FD726}" dt="2023-05-25T19:09:05.110" v="998" actId="2696"/>
        <pc:sldMkLst>
          <pc:docMk/>
          <pc:sldMk cId="307643334" sldId="305"/>
        </pc:sldMkLst>
      </pc:sldChg>
      <pc:sldChg chg="addSp modSp ord">
        <pc:chgData name="Mª del Mar Gutierrez Lopez" userId="e82b88b886d3aea4" providerId="LiveId" clId="{7FB05703-938B-4712-8D63-005DB49FD726}" dt="2023-05-26T07:11:39.470" v="1014"/>
        <pc:sldMkLst>
          <pc:docMk/>
          <pc:sldMk cId="992457644" sldId="306"/>
        </pc:sldMkLst>
        <pc:graphicFrameChg chg="mod">
          <ac:chgData name="Mª del Mar Gutierrez Lopez" userId="e82b88b886d3aea4" providerId="LiveId" clId="{7FB05703-938B-4712-8D63-005DB49FD726}" dt="2023-05-10T15:39:33.628" v="4" actId="20577"/>
          <ac:graphicFrameMkLst>
            <pc:docMk/>
            <pc:sldMk cId="992457644" sldId="306"/>
            <ac:graphicFrameMk id="4" creationId="{30D5C979-6E97-5D84-F6C2-558464F30C14}"/>
          </ac:graphicFrameMkLst>
        </pc:graphicFrameChg>
        <pc:picChg chg="add mod">
          <ac:chgData name="Mª del Mar Gutierrez Lopez" userId="e82b88b886d3aea4" providerId="LiveId" clId="{7FB05703-938B-4712-8D63-005DB49FD726}" dt="2023-05-26T07:11:39.470" v="1014"/>
          <ac:picMkLst>
            <pc:docMk/>
            <pc:sldMk cId="992457644" sldId="306"/>
            <ac:picMk id="2" creationId="{7EB4E15C-8616-6573-ADF4-767BA73A26BA}"/>
          </ac:picMkLst>
        </pc:picChg>
      </pc:sldChg>
      <pc:sldChg chg="addSp delSp modSp add mod">
        <pc:chgData name="Mª del Mar Gutierrez Lopez" userId="e82b88b886d3aea4" providerId="LiveId" clId="{7FB05703-938B-4712-8D63-005DB49FD726}" dt="2023-05-24T18:43:58.680" v="823" actId="1076"/>
        <pc:sldMkLst>
          <pc:docMk/>
          <pc:sldMk cId="3076979965" sldId="307"/>
        </pc:sldMkLst>
        <pc:spChg chg="mod">
          <ac:chgData name="Mª del Mar Gutierrez Lopez" userId="e82b88b886d3aea4" providerId="LiveId" clId="{7FB05703-938B-4712-8D63-005DB49FD726}" dt="2023-05-24T18:15:59.639" v="57" actId="20577"/>
          <ac:spMkLst>
            <pc:docMk/>
            <pc:sldMk cId="3076979965" sldId="307"/>
            <ac:spMk id="10" creationId="{515CC4D5-F999-44F8-8F91-09333156C35B}"/>
          </ac:spMkLst>
        </pc:spChg>
        <pc:spChg chg="del">
          <ac:chgData name="Mª del Mar Gutierrez Lopez" userId="e82b88b886d3aea4" providerId="LiveId" clId="{7FB05703-938B-4712-8D63-005DB49FD726}" dt="2023-05-24T18:28:41.060" v="71" actId="478"/>
          <ac:spMkLst>
            <pc:docMk/>
            <pc:sldMk cId="3076979965" sldId="307"/>
            <ac:spMk id="11" creationId="{57B0F96A-E1A0-4AD7-9AA4-4EDCDBDC38B5}"/>
          </ac:spMkLst>
        </pc:spChg>
        <pc:spChg chg="del">
          <ac:chgData name="Mª del Mar Gutierrez Lopez" userId="e82b88b886d3aea4" providerId="LiveId" clId="{7FB05703-938B-4712-8D63-005DB49FD726}" dt="2023-05-24T18:28:43.474" v="73" actId="478"/>
          <ac:spMkLst>
            <pc:docMk/>
            <pc:sldMk cId="3076979965" sldId="307"/>
            <ac:spMk id="13" creationId="{494DBE18-8C7E-4BA5-A6B3-2C89EF07F3D0}"/>
          </ac:spMkLst>
        </pc:spChg>
        <pc:spChg chg="del">
          <ac:chgData name="Mª del Mar Gutierrez Lopez" userId="e82b88b886d3aea4" providerId="LiveId" clId="{7FB05703-938B-4712-8D63-005DB49FD726}" dt="2023-05-24T18:28:42.353" v="72" actId="478"/>
          <ac:spMkLst>
            <pc:docMk/>
            <pc:sldMk cId="3076979965" sldId="307"/>
            <ac:spMk id="31" creationId="{AAE81589-E3F1-08F2-20C0-149DAEE1C3F9}"/>
          </ac:spMkLst>
        </pc:spChg>
        <pc:picChg chg="add del mod">
          <ac:chgData name="Mª del Mar Gutierrez Lopez" userId="e82b88b886d3aea4" providerId="LiveId" clId="{7FB05703-938B-4712-8D63-005DB49FD726}" dt="2023-05-24T18:27:28.178" v="65" actId="478"/>
          <ac:picMkLst>
            <pc:docMk/>
            <pc:sldMk cId="3076979965" sldId="307"/>
            <ac:picMk id="2" creationId="{F20ED14C-6552-49B5-7096-D65DC09FBC52}"/>
          </ac:picMkLst>
        </pc:picChg>
        <pc:picChg chg="add del mod">
          <ac:chgData name="Mª del Mar Gutierrez Lopez" userId="e82b88b886d3aea4" providerId="LiveId" clId="{7FB05703-938B-4712-8D63-005DB49FD726}" dt="2023-05-24T18:28:06.407" v="68" actId="478"/>
          <ac:picMkLst>
            <pc:docMk/>
            <pc:sldMk cId="3076979965" sldId="307"/>
            <ac:picMk id="3" creationId="{1AEFF37B-234F-375A-9049-E02DFD7CD293}"/>
          </ac:picMkLst>
        </pc:picChg>
        <pc:picChg chg="add mod">
          <ac:chgData name="Mª del Mar Gutierrez Lopez" userId="e82b88b886d3aea4" providerId="LiveId" clId="{7FB05703-938B-4712-8D63-005DB49FD726}" dt="2023-05-24T18:29:09.744" v="83" actId="14100"/>
          <ac:picMkLst>
            <pc:docMk/>
            <pc:sldMk cId="3076979965" sldId="307"/>
            <ac:picMk id="4" creationId="{267389CF-8D4F-DC30-8A93-CFD704F54F94}"/>
          </ac:picMkLst>
        </pc:picChg>
        <pc:picChg chg="del">
          <ac:chgData name="Mª del Mar Gutierrez Lopez" userId="e82b88b886d3aea4" providerId="LiveId" clId="{7FB05703-938B-4712-8D63-005DB49FD726}" dt="2023-05-24T18:27:11.924" v="58" actId="478"/>
          <ac:picMkLst>
            <pc:docMk/>
            <pc:sldMk cId="3076979965" sldId="307"/>
            <ac:picMk id="12" creationId="{D13BB8A0-C7ED-41C0-7FE1-078E2EC1A46B}"/>
          </ac:picMkLst>
        </pc:picChg>
        <pc:picChg chg="add mod">
          <ac:chgData name="Mª del Mar Gutierrez Lopez" userId="e82b88b886d3aea4" providerId="LiveId" clId="{7FB05703-938B-4712-8D63-005DB49FD726}" dt="2023-05-24T18:43:58.680" v="823" actId="1076"/>
          <ac:picMkLst>
            <pc:docMk/>
            <pc:sldMk cId="3076979965" sldId="307"/>
            <ac:picMk id="5122" creationId="{257B78FA-B128-FDEE-B346-A6CE86D3935E}"/>
          </ac:picMkLst>
        </pc:picChg>
        <pc:cxnChg chg="del">
          <ac:chgData name="Mª del Mar Gutierrez Lopez" userId="e82b88b886d3aea4" providerId="LiveId" clId="{7FB05703-938B-4712-8D63-005DB49FD726}" dt="2023-05-24T18:27:20.186" v="62" actId="478"/>
          <ac:cxnSpMkLst>
            <pc:docMk/>
            <pc:sldMk cId="3076979965" sldId="307"/>
            <ac:cxnSpMk id="23" creationId="{B8EA5D48-776C-4CC3-A06E-692717C9E470}"/>
          </ac:cxnSpMkLst>
        </pc:cxnChg>
        <pc:cxnChg chg="del">
          <ac:chgData name="Mª del Mar Gutierrez Lopez" userId="e82b88b886d3aea4" providerId="LiveId" clId="{7FB05703-938B-4712-8D63-005DB49FD726}" dt="2023-05-24T18:27:18.401" v="61" actId="478"/>
          <ac:cxnSpMkLst>
            <pc:docMk/>
            <pc:sldMk cId="3076979965" sldId="307"/>
            <ac:cxnSpMk id="24" creationId="{9948B33B-98B2-4EB7-A2E1-F5FFCB60127D}"/>
          </ac:cxnSpMkLst>
        </pc:cxnChg>
        <pc:cxnChg chg="del">
          <ac:chgData name="Mª del Mar Gutierrez Lopez" userId="e82b88b886d3aea4" providerId="LiveId" clId="{7FB05703-938B-4712-8D63-005DB49FD726}" dt="2023-05-24T18:27:22.404" v="63" actId="478"/>
          <ac:cxnSpMkLst>
            <pc:docMk/>
            <pc:sldMk cId="3076979965" sldId="307"/>
            <ac:cxnSpMk id="25" creationId="{379B1821-3607-4264-9F69-55468ABAB6AA}"/>
          </ac:cxnSpMkLst>
        </pc:cxnChg>
      </pc:sldChg>
      <pc:sldChg chg="addSp delSp modSp add mod">
        <pc:chgData name="Mª del Mar Gutierrez Lopez" userId="e82b88b886d3aea4" providerId="LiveId" clId="{7FB05703-938B-4712-8D63-005DB49FD726}" dt="2023-05-24T18:42:43.683" v="799" actId="1076"/>
        <pc:sldMkLst>
          <pc:docMk/>
          <pc:sldMk cId="3760420601" sldId="308"/>
        </pc:sldMkLst>
        <pc:spChg chg="mod">
          <ac:chgData name="Mª del Mar Gutierrez Lopez" userId="e82b88b886d3aea4" providerId="LiveId" clId="{7FB05703-938B-4712-8D63-005DB49FD726}" dt="2023-05-24T18:29:45.085" v="88" actId="20577"/>
          <ac:spMkLst>
            <pc:docMk/>
            <pc:sldMk cId="3760420601" sldId="308"/>
            <ac:spMk id="10" creationId="{515CC4D5-F999-44F8-8F91-09333156C35B}"/>
          </ac:spMkLst>
        </pc:spChg>
        <pc:picChg chg="add del mod">
          <ac:chgData name="Mª del Mar Gutierrez Lopez" userId="e82b88b886d3aea4" providerId="LiveId" clId="{7FB05703-938B-4712-8D63-005DB49FD726}" dt="2023-05-24T18:30:44.744" v="93" actId="478"/>
          <ac:picMkLst>
            <pc:docMk/>
            <pc:sldMk cId="3760420601" sldId="308"/>
            <ac:picMk id="2" creationId="{10D4936D-6167-7F1E-27A7-289ED3606536}"/>
          </ac:picMkLst>
        </pc:picChg>
        <pc:picChg chg="add del mod">
          <ac:chgData name="Mª del Mar Gutierrez Lopez" userId="e82b88b886d3aea4" providerId="LiveId" clId="{7FB05703-938B-4712-8D63-005DB49FD726}" dt="2023-05-24T18:32:56.318" v="97" actId="478"/>
          <ac:picMkLst>
            <pc:docMk/>
            <pc:sldMk cId="3760420601" sldId="308"/>
            <ac:picMk id="3" creationId="{245C37B9-9FA4-4111-3422-F9B88944FE5A}"/>
          </ac:picMkLst>
        </pc:picChg>
        <pc:picChg chg="del">
          <ac:chgData name="Mª del Mar Gutierrez Lopez" userId="e82b88b886d3aea4" providerId="LiveId" clId="{7FB05703-938B-4712-8D63-005DB49FD726}" dt="2023-05-24T18:29:48.862" v="89" actId="478"/>
          <ac:picMkLst>
            <pc:docMk/>
            <pc:sldMk cId="3760420601" sldId="308"/>
            <ac:picMk id="4" creationId="{267389CF-8D4F-DC30-8A93-CFD704F54F94}"/>
          </ac:picMkLst>
        </pc:picChg>
        <pc:picChg chg="add mod">
          <ac:chgData name="Mª del Mar Gutierrez Lopez" userId="e82b88b886d3aea4" providerId="LiveId" clId="{7FB05703-938B-4712-8D63-005DB49FD726}" dt="2023-05-24T18:33:20.438" v="102" actId="1076"/>
          <ac:picMkLst>
            <pc:docMk/>
            <pc:sldMk cId="3760420601" sldId="308"/>
            <ac:picMk id="5" creationId="{58075BB2-EAAC-9EE8-548E-3376F8A33747}"/>
          </ac:picMkLst>
        </pc:picChg>
        <pc:picChg chg="add mod">
          <ac:chgData name="Mª del Mar Gutierrez Lopez" userId="e82b88b886d3aea4" providerId="LiveId" clId="{7FB05703-938B-4712-8D63-005DB49FD726}" dt="2023-05-24T18:42:43.683" v="799" actId="1076"/>
          <ac:picMkLst>
            <pc:docMk/>
            <pc:sldMk cId="3760420601" sldId="308"/>
            <ac:picMk id="1026" creationId="{6FEF008A-8E9E-99C5-3998-921E250530C9}"/>
          </ac:picMkLst>
        </pc:picChg>
      </pc:sldChg>
      <pc:sldChg chg="addSp delSp modSp add mod">
        <pc:chgData name="Mª del Mar Gutierrez Lopez" userId="e82b88b886d3aea4" providerId="LiveId" clId="{7FB05703-938B-4712-8D63-005DB49FD726}" dt="2023-05-26T11:07:49.349" v="1105" actId="2085"/>
        <pc:sldMkLst>
          <pc:docMk/>
          <pc:sldMk cId="1665175766" sldId="309"/>
        </pc:sldMkLst>
        <pc:spChg chg="add del mod">
          <ac:chgData name="Mª del Mar Gutierrez Lopez" userId="e82b88b886d3aea4" providerId="LiveId" clId="{7FB05703-938B-4712-8D63-005DB49FD726}" dt="2023-05-26T10:39:28.568" v="1022" actId="478"/>
          <ac:spMkLst>
            <pc:docMk/>
            <pc:sldMk cId="1665175766" sldId="309"/>
            <ac:spMk id="3" creationId="{81327F79-2539-096A-BD66-DFEF7A48ABAE}"/>
          </ac:spMkLst>
        </pc:spChg>
        <pc:spChg chg="mod">
          <ac:chgData name="Mª del Mar Gutierrez Lopez" userId="e82b88b886d3aea4" providerId="LiveId" clId="{7FB05703-938B-4712-8D63-005DB49FD726}" dt="2023-05-24T18:34:40.341" v="114" actId="20577"/>
          <ac:spMkLst>
            <pc:docMk/>
            <pc:sldMk cId="1665175766" sldId="309"/>
            <ac:spMk id="10" creationId="{515CC4D5-F999-44F8-8F91-09333156C35B}"/>
          </ac:spMkLst>
        </pc:spChg>
        <pc:spChg chg="add del mod">
          <ac:chgData name="Mª del Mar Gutierrez Lopez" userId="e82b88b886d3aea4" providerId="LiveId" clId="{7FB05703-938B-4712-8D63-005DB49FD726}" dt="2023-05-26T11:07:16.166" v="1096" actId="478"/>
          <ac:spMkLst>
            <pc:docMk/>
            <pc:sldMk cId="1665175766" sldId="309"/>
            <ac:spMk id="11" creationId="{5D3B220E-C569-CEE3-0240-CE4F099E3967}"/>
          </ac:spMkLst>
        </pc:spChg>
        <pc:spChg chg="add del mod">
          <ac:chgData name="Mª del Mar Gutierrez Lopez" userId="e82b88b886d3aea4" providerId="LiveId" clId="{7FB05703-938B-4712-8D63-005DB49FD726}" dt="2023-05-26T11:07:19.939" v="1098" actId="478"/>
          <ac:spMkLst>
            <pc:docMk/>
            <pc:sldMk cId="1665175766" sldId="309"/>
            <ac:spMk id="12" creationId="{9774F50F-7C6B-C2DF-B997-75384E076F18}"/>
          </ac:spMkLst>
        </pc:spChg>
        <pc:spChg chg="add del mod">
          <ac:chgData name="Mª del Mar Gutierrez Lopez" userId="e82b88b886d3aea4" providerId="LiveId" clId="{7FB05703-938B-4712-8D63-005DB49FD726}" dt="2023-05-26T11:07:18.307" v="1097" actId="478"/>
          <ac:spMkLst>
            <pc:docMk/>
            <pc:sldMk cId="1665175766" sldId="309"/>
            <ac:spMk id="13" creationId="{E760D654-B073-24C9-1288-28F9C963B56E}"/>
          </ac:spMkLst>
        </pc:spChg>
        <pc:spChg chg="add del mod">
          <ac:chgData name="Mª del Mar Gutierrez Lopez" userId="e82b88b886d3aea4" providerId="LiveId" clId="{7FB05703-938B-4712-8D63-005DB49FD726}" dt="2023-05-26T11:07:21.574" v="1099" actId="478"/>
          <ac:spMkLst>
            <pc:docMk/>
            <pc:sldMk cId="1665175766" sldId="309"/>
            <ac:spMk id="14" creationId="{FAEDFEAC-1FCB-D770-D0DF-922F88D714AC}"/>
          </ac:spMkLst>
        </pc:spChg>
        <pc:graphicFrameChg chg="add mod">
          <ac:chgData name="Mª del Mar Gutierrez Lopez" userId="e82b88b886d3aea4" providerId="LiveId" clId="{7FB05703-938B-4712-8D63-005DB49FD726}" dt="2023-05-26T11:07:49.349" v="1105" actId="2085"/>
          <ac:graphicFrameMkLst>
            <pc:docMk/>
            <pc:sldMk cId="1665175766" sldId="309"/>
            <ac:graphicFrameMk id="15" creationId="{44B128CC-108F-35FA-F42C-657129269AD9}"/>
          </ac:graphicFrameMkLst>
        </pc:graphicFrameChg>
        <pc:picChg chg="add del mod">
          <ac:chgData name="Mª del Mar Gutierrez Lopez" userId="e82b88b886d3aea4" providerId="LiveId" clId="{7FB05703-938B-4712-8D63-005DB49FD726}" dt="2023-05-26T10:39:30.746" v="1023" actId="478"/>
          <ac:picMkLst>
            <pc:docMk/>
            <pc:sldMk cId="1665175766" sldId="309"/>
            <ac:picMk id="2" creationId="{F4548F08-9B5A-7EEC-8871-F4DD802E10FC}"/>
          </ac:picMkLst>
        </pc:picChg>
        <pc:picChg chg="del">
          <ac:chgData name="Mª del Mar Gutierrez Lopez" userId="e82b88b886d3aea4" providerId="LiveId" clId="{7FB05703-938B-4712-8D63-005DB49FD726}" dt="2023-05-24T18:33:28.736" v="104" actId="478"/>
          <ac:picMkLst>
            <pc:docMk/>
            <pc:sldMk cId="1665175766" sldId="309"/>
            <ac:picMk id="5" creationId="{58075BB2-EAAC-9EE8-548E-3376F8A33747}"/>
          </ac:picMkLst>
        </pc:picChg>
        <pc:picChg chg="add del mod modCrop">
          <ac:chgData name="Mª del Mar Gutierrez Lopez" userId="e82b88b886d3aea4" providerId="LiveId" clId="{7FB05703-938B-4712-8D63-005DB49FD726}" dt="2023-05-26T10:41:01.219" v="1030" actId="478"/>
          <ac:picMkLst>
            <pc:docMk/>
            <pc:sldMk cId="1665175766" sldId="309"/>
            <ac:picMk id="5" creationId="{D7EF094A-3D90-CD4C-EC62-8B8E72C4107A}"/>
          </ac:picMkLst>
        </pc:picChg>
        <pc:picChg chg="add del mod modCrop">
          <ac:chgData name="Mª del Mar Gutierrez Lopez" userId="e82b88b886d3aea4" providerId="LiveId" clId="{7FB05703-938B-4712-8D63-005DB49FD726}" dt="2023-05-26T11:07:12.397" v="1095" actId="478"/>
          <ac:picMkLst>
            <pc:docMk/>
            <pc:sldMk cId="1665175766" sldId="309"/>
            <ac:picMk id="7" creationId="{659036CE-7762-9B5A-75EB-92A63DCF3BEA}"/>
          </ac:picMkLst>
        </pc:picChg>
        <pc:picChg chg="add mod">
          <ac:chgData name="Mª del Mar Gutierrez Lopez" userId="e82b88b886d3aea4" providerId="LiveId" clId="{7FB05703-938B-4712-8D63-005DB49FD726}" dt="2023-05-24T18:44:10.513" v="825" actId="1076"/>
          <ac:picMkLst>
            <pc:docMk/>
            <pc:sldMk cId="1665175766" sldId="309"/>
            <ac:picMk id="6146" creationId="{A6D04A52-EC41-0B54-226D-819C1D856B29}"/>
          </ac:picMkLst>
        </pc:picChg>
      </pc:sldChg>
      <pc:sldChg chg="addSp modSp add">
        <pc:chgData name="Mª del Mar Gutierrez Lopez" userId="e82b88b886d3aea4" providerId="LiveId" clId="{7FB05703-938B-4712-8D63-005DB49FD726}" dt="2023-05-24T18:43:51.199" v="821" actId="1076"/>
        <pc:sldMkLst>
          <pc:docMk/>
          <pc:sldMk cId="459144537" sldId="310"/>
        </pc:sldMkLst>
        <pc:picChg chg="add mod">
          <ac:chgData name="Mª del Mar Gutierrez Lopez" userId="e82b88b886d3aea4" providerId="LiveId" clId="{7FB05703-938B-4712-8D63-005DB49FD726}" dt="2023-05-24T18:43:51.199" v="821" actId="1076"/>
          <ac:picMkLst>
            <pc:docMk/>
            <pc:sldMk cId="459144537" sldId="310"/>
            <ac:picMk id="4098" creationId="{74244FE2-CB53-9D50-5586-B564C983117C}"/>
          </ac:picMkLst>
        </pc:picChg>
      </pc:sldChg>
      <pc:sldChg chg="addSp modSp">
        <pc:chgData name="Mª del Mar Gutierrez Lopez" userId="e82b88b886d3aea4" providerId="LiveId" clId="{7FB05703-938B-4712-8D63-005DB49FD726}" dt="2023-05-26T07:11:33.095" v="1012"/>
        <pc:sldMkLst>
          <pc:docMk/>
          <pc:sldMk cId="2591947508" sldId="312"/>
        </pc:sldMkLst>
        <pc:picChg chg="add mod">
          <ac:chgData name="Mª del Mar Gutierrez Lopez" userId="e82b88b886d3aea4" providerId="LiveId" clId="{7FB05703-938B-4712-8D63-005DB49FD726}" dt="2023-05-26T07:11:33.095" v="1012"/>
          <ac:picMkLst>
            <pc:docMk/>
            <pc:sldMk cId="2591947508" sldId="312"/>
            <ac:picMk id="2" creationId="{F116228A-F602-E782-84AC-9AD2AE84509E}"/>
          </ac:picMkLst>
        </pc:picChg>
      </pc:sldChg>
    </pc:docChg>
  </pc:docChgLst>
  <pc:docChgLst>
    <pc:chgData name="Mª del Mar Gutierrez Lopez" userId="e82b88b886d3aea4" providerId="LiveId" clId="{C7F9C7CB-C3AB-417F-9F73-F19037FFB043}"/>
    <pc:docChg chg="custSel addSld modSld">
      <pc:chgData name="Mª del Mar Gutierrez Lopez" userId="e82b88b886d3aea4" providerId="LiveId" clId="{C7F9C7CB-C3AB-417F-9F73-F19037FFB043}" dt="2023-05-09T12:01:00.814" v="100" actId="20577"/>
      <pc:docMkLst>
        <pc:docMk/>
      </pc:docMkLst>
      <pc:sldChg chg="modSp mod">
        <pc:chgData name="Mª del Mar Gutierrez Lopez" userId="e82b88b886d3aea4" providerId="LiveId" clId="{C7F9C7CB-C3AB-417F-9F73-F19037FFB043}" dt="2023-05-09T11:33:16.606" v="28" actId="1076"/>
        <pc:sldMkLst>
          <pc:docMk/>
          <pc:sldMk cId="1298148615" sldId="300"/>
        </pc:sldMkLst>
        <pc:graphicFrameChg chg="mod">
          <ac:chgData name="Mª del Mar Gutierrez Lopez" userId="e82b88b886d3aea4" providerId="LiveId" clId="{C7F9C7CB-C3AB-417F-9F73-F19037FFB043}" dt="2023-05-09T11:33:16.606" v="28" actId="1076"/>
          <ac:graphicFrameMkLst>
            <pc:docMk/>
            <pc:sldMk cId="1298148615" sldId="300"/>
            <ac:graphicFrameMk id="4" creationId="{8402B411-C67F-4981-BC7E-B1B22B997D97}"/>
          </ac:graphicFrameMkLst>
        </pc:graphicFrameChg>
      </pc:sldChg>
      <pc:sldChg chg="modSp mod">
        <pc:chgData name="Mª del Mar Gutierrez Lopez" userId="e82b88b886d3aea4" providerId="LiveId" clId="{C7F9C7CB-C3AB-417F-9F73-F19037FFB043}" dt="2023-05-09T10:03:31.675" v="22" actId="20577"/>
        <pc:sldMkLst>
          <pc:docMk/>
          <pc:sldMk cId="3960748293" sldId="304"/>
        </pc:sldMkLst>
        <pc:spChg chg="mod">
          <ac:chgData name="Mª del Mar Gutierrez Lopez" userId="e82b88b886d3aea4" providerId="LiveId" clId="{C7F9C7CB-C3AB-417F-9F73-F19037FFB043}" dt="2023-05-09T10:03:11.509" v="0" actId="20577"/>
          <ac:spMkLst>
            <pc:docMk/>
            <pc:sldMk cId="3960748293" sldId="304"/>
            <ac:spMk id="9" creationId="{38BAF9C6-9840-4863-8781-E44AA7468E5A}"/>
          </ac:spMkLst>
        </pc:spChg>
        <pc:spChg chg="mod">
          <ac:chgData name="Mª del Mar Gutierrez Lopez" userId="e82b88b886d3aea4" providerId="LiveId" clId="{C7F9C7CB-C3AB-417F-9F73-F19037FFB043}" dt="2023-05-09T10:03:31.675" v="22" actId="20577"/>
          <ac:spMkLst>
            <pc:docMk/>
            <pc:sldMk cId="3960748293" sldId="304"/>
            <ac:spMk id="28" creationId="{210CF418-9985-4EE8-BEB5-25E9AC611E73}"/>
          </ac:spMkLst>
        </pc:spChg>
      </pc:sldChg>
      <pc:sldChg chg="addSp delSp modSp mod">
        <pc:chgData name="Mª del Mar Gutierrez Lopez" userId="e82b88b886d3aea4" providerId="LiveId" clId="{C7F9C7CB-C3AB-417F-9F73-F19037FFB043}" dt="2023-05-09T11:37:21.667" v="54" actId="20577"/>
        <pc:sldMkLst>
          <pc:docMk/>
          <pc:sldMk cId="307643334" sldId="305"/>
        </pc:sldMkLst>
        <pc:spChg chg="add mod">
          <ac:chgData name="Mª del Mar Gutierrez Lopez" userId="e82b88b886d3aea4" providerId="LiveId" clId="{C7F9C7CB-C3AB-417F-9F73-F19037FFB043}" dt="2023-05-09T11:34:21.365" v="34" actId="1076"/>
          <ac:spMkLst>
            <pc:docMk/>
            <pc:sldMk cId="307643334" sldId="305"/>
            <ac:spMk id="3" creationId="{4F174922-C5AF-2110-A956-8A763EF9D141}"/>
          </ac:spMkLst>
        </pc:spChg>
        <pc:spChg chg="mod">
          <ac:chgData name="Mª del Mar Gutierrez Lopez" userId="e82b88b886d3aea4" providerId="LiveId" clId="{C7F9C7CB-C3AB-417F-9F73-F19037FFB043}" dt="2023-05-09T11:37:21.667" v="54" actId="20577"/>
          <ac:spMkLst>
            <pc:docMk/>
            <pc:sldMk cId="307643334" sldId="305"/>
            <ac:spMk id="10" creationId="{515CC4D5-F999-44F8-8F91-09333156C35B}"/>
          </ac:spMkLst>
        </pc:spChg>
        <pc:graphicFrameChg chg="add mod">
          <ac:chgData name="Mª del Mar Gutierrez Lopez" userId="e82b88b886d3aea4" providerId="LiveId" clId="{C7F9C7CB-C3AB-417F-9F73-F19037FFB043}" dt="2023-05-09T11:34:17.649" v="33" actId="14100"/>
          <ac:graphicFrameMkLst>
            <pc:docMk/>
            <pc:sldMk cId="307643334" sldId="305"/>
            <ac:graphicFrameMk id="2" creationId="{48E974EE-2F1B-D039-2BA8-92649021E966}"/>
          </ac:graphicFrameMkLst>
        </pc:graphicFrameChg>
        <pc:graphicFrameChg chg="del">
          <ac:chgData name="Mª del Mar Gutierrez Lopez" userId="e82b88b886d3aea4" providerId="LiveId" clId="{C7F9C7CB-C3AB-417F-9F73-F19037FFB043}" dt="2023-05-09T11:32:18.494" v="23" actId="478"/>
          <ac:graphicFrameMkLst>
            <pc:docMk/>
            <pc:sldMk cId="307643334" sldId="305"/>
            <ac:graphicFrameMk id="13" creationId="{ED7077B3-8284-050C-D3D9-EA59717F6284}"/>
          </ac:graphicFrameMkLst>
        </pc:graphicFrameChg>
      </pc:sldChg>
      <pc:sldChg chg="addSp delSp modSp add mod">
        <pc:chgData name="Mª del Mar Gutierrez Lopez" userId="e82b88b886d3aea4" providerId="LiveId" clId="{C7F9C7CB-C3AB-417F-9F73-F19037FFB043}" dt="2023-05-09T12:01:00.814" v="100" actId="20577"/>
        <pc:sldMkLst>
          <pc:docMk/>
          <pc:sldMk cId="992457644" sldId="306"/>
        </pc:sldMkLst>
        <pc:spChg chg="del">
          <ac:chgData name="Mª del Mar Gutierrez Lopez" userId="e82b88b886d3aea4" providerId="LiveId" clId="{C7F9C7CB-C3AB-417F-9F73-F19037FFB043}" dt="2023-05-09T11:59:55.477" v="58" actId="478"/>
          <ac:spMkLst>
            <pc:docMk/>
            <pc:sldMk cId="992457644" sldId="306"/>
            <ac:spMk id="3" creationId="{4F174922-C5AF-2110-A956-8A763EF9D141}"/>
          </ac:spMkLst>
        </pc:spChg>
        <pc:spChg chg="mod">
          <ac:chgData name="Mª del Mar Gutierrez Lopez" userId="e82b88b886d3aea4" providerId="LiveId" clId="{C7F9C7CB-C3AB-417F-9F73-F19037FFB043}" dt="2023-05-09T12:01:00.814" v="100" actId="20577"/>
          <ac:spMkLst>
            <pc:docMk/>
            <pc:sldMk cId="992457644" sldId="306"/>
            <ac:spMk id="10" creationId="{515CC4D5-F999-44F8-8F91-09333156C35B}"/>
          </ac:spMkLst>
        </pc:spChg>
        <pc:graphicFrameChg chg="del">
          <ac:chgData name="Mª del Mar Gutierrez Lopez" userId="e82b88b886d3aea4" providerId="LiveId" clId="{C7F9C7CB-C3AB-417F-9F73-F19037FFB043}" dt="2023-05-09T11:59:33.424" v="56" actId="478"/>
          <ac:graphicFrameMkLst>
            <pc:docMk/>
            <pc:sldMk cId="992457644" sldId="306"/>
            <ac:graphicFrameMk id="2" creationId="{48E974EE-2F1B-D039-2BA8-92649021E966}"/>
          </ac:graphicFrameMkLst>
        </pc:graphicFrameChg>
        <pc:graphicFrameChg chg="add mod">
          <ac:chgData name="Mª del Mar Gutierrez Lopez" userId="e82b88b886d3aea4" providerId="LiveId" clId="{C7F9C7CB-C3AB-417F-9F73-F19037FFB043}" dt="2023-05-09T12:00:39.286" v="64" actId="1076"/>
          <ac:graphicFrameMkLst>
            <pc:docMk/>
            <pc:sldMk cId="992457644" sldId="306"/>
            <ac:graphicFrameMk id="4" creationId="{30D5C979-6E97-5D84-F6C2-558464F30C1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408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'[TOTAL FESTEJOS 2022.xlsx]Hoja4'!$A$1:$A$46</c:f>
              <c:strCache>
                <c:ptCount val="46"/>
                <c:pt idx="0">
                  <c:v>ALAVA</c:v>
                </c:pt>
                <c:pt idx="1">
                  <c:v>ALBACETE</c:v>
                </c:pt>
                <c:pt idx="2">
                  <c:v>ALICANTE</c:v>
                </c:pt>
                <c:pt idx="3">
                  <c:v>ALMERÍA</c:v>
                </c:pt>
                <c:pt idx="4">
                  <c:v>ASTURIAS</c:v>
                </c:pt>
                <c:pt idx="5">
                  <c:v>ÁVILA</c:v>
                </c:pt>
                <c:pt idx="6">
                  <c:v>BADAJOZ</c:v>
                </c:pt>
                <c:pt idx="7">
                  <c:v>BALEARES</c:v>
                </c:pt>
                <c:pt idx="8">
                  <c:v>BARCELONA</c:v>
                </c:pt>
                <c:pt idx="9">
                  <c:v>BURGOS</c:v>
                </c:pt>
                <c:pt idx="10">
                  <c:v>CÁCERES</c:v>
                </c:pt>
                <c:pt idx="11">
                  <c:v>CÁDIZ</c:v>
                </c:pt>
                <c:pt idx="12">
                  <c:v>CANTABRIA</c:v>
                </c:pt>
                <c:pt idx="13">
                  <c:v>CASTELLÓN</c:v>
                </c:pt>
                <c:pt idx="14">
                  <c:v>CEUTA</c:v>
                </c:pt>
                <c:pt idx="15">
                  <c:v>CIUDAD REAL</c:v>
                </c:pt>
                <c:pt idx="16">
                  <c:v>CÓRDOBA</c:v>
                </c:pt>
                <c:pt idx="17">
                  <c:v>CUENCA</c:v>
                </c:pt>
                <c:pt idx="18">
                  <c:v>GALICIA</c:v>
                </c:pt>
                <c:pt idx="19">
                  <c:v>GIRONA</c:v>
                </c:pt>
                <c:pt idx="20">
                  <c:v>GRANADA</c:v>
                </c:pt>
                <c:pt idx="21">
                  <c:v>GUADALAJARA</c:v>
                </c:pt>
                <c:pt idx="22">
                  <c:v>GUIPUZCOA</c:v>
                </c:pt>
                <c:pt idx="23">
                  <c:v>HUELVA</c:v>
                </c:pt>
                <c:pt idx="24">
                  <c:v>HUESCA</c:v>
                </c:pt>
                <c:pt idx="25">
                  <c:v>JAÉN</c:v>
                </c:pt>
                <c:pt idx="26">
                  <c:v>LA RIOJA</c:v>
                </c:pt>
                <c:pt idx="27">
                  <c:v>LEÓN</c:v>
                </c:pt>
                <c:pt idx="28">
                  <c:v>MADRID</c:v>
                </c:pt>
                <c:pt idx="29">
                  <c:v>MÁLAGA</c:v>
                </c:pt>
                <c:pt idx="30">
                  <c:v>MELILLA</c:v>
                </c:pt>
                <c:pt idx="31">
                  <c:v>MURCIA</c:v>
                </c:pt>
                <c:pt idx="32">
                  <c:v>NAVARRA</c:v>
                </c:pt>
                <c:pt idx="33">
                  <c:v>PALENCIA</c:v>
                </c:pt>
                <c:pt idx="34">
                  <c:v>SALAMANCA</c:v>
                </c:pt>
                <c:pt idx="35">
                  <c:v>SEGOVIA</c:v>
                </c:pt>
                <c:pt idx="36">
                  <c:v>SEVILLA</c:v>
                </c:pt>
                <c:pt idx="37">
                  <c:v>SORIA</c:v>
                </c:pt>
                <c:pt idx="38">
                  <c:v>TARRAGONA</c:v>
                </c:pt>
                <c:pt idx="39">
                  <c:v>TERUEL</c:v>
                </c:pt>
                <c:pt idx="40">
                  <c:v>TOLEDO</c:v>
                </c:pt>
                <c:pt idx="41">
                  <c:v>VALENCIA</c:v>
                </c:pt>
                <c:pt idx="42">
                  <c:v>VALLADOLID</c:v>
                </c:pt>
                <c:pt idx="43">
                  <c:v>VIZCAYA</c:v>
                </c:pt>
                <c:pt idx="44">
                  <c:v>ZAMORA</c:v>
                </c:pt>
                <c:pt idx="45">
                  <c:v>ZARAGOZA</c:v>
                </c:pt>
              </c:strCache>
            </c:strRef>
          </c:cat>
          <c:val>
            <c:numRef>
              <c:f>'[TOTAL FESTEJOS 2022.xlsx]Hoja4'!$B$1:$B$46</c:f>
              <c:numCache>
                <c:formatCode>General</c:formatCode>
                <c:ptCount val="46"/>
                <c:pt idx="0">
                  <c:v>48</c:v>
                </c:pt>
                <c:pt idx="1">
                  <c:v>296</c:v>
                </c:pt>
                <c:pt idx="2">
                  <c:v>949</c:v>
                </c:pt>
                <c:pt idx="3">
                  <c:v>24</c:v>
                </c:pt>
                <c:pt idx="4">
                  <c:v>1</c:v>
                </c:pt>
                <c:pt idx="5">
                  <c:v>239</c:v>
                </c:pt>
                <c:pt idx="6">
                  <c:v>166</c:v>
                </c:pt>
                <c:pt idx="7">
                  <c:v>2</c:v>
                </c:pt>
                <c:pt idx="8">
                  <c:v>4</c:v>
                </c:pt>
                <c:pt idx="9">
                  <c:v>67</c:v>
                </c:pt>
                <c:pt idx="10">
                  <c:v>506</c:v>
                </c:pt>
                <c:pt idx="11">
                  <c:v>96</c:v>
                </c:pt>
                <c:pt idx="12">
                  <c:v>41</c:v>
                </c:pt>
                <c:pt idx="13">
                  <c:v>4593</c:v>
                </c:pt>
                <c:pt idx="14">
                  <c:v>1</c:v>
                </c:pt>
                <c:pt idx="15">
                  <c:v>149</c:v>
                </c:pt>
                <c:pt idx="16">
                  <c:v>55</c:v>
                </c:pt>
                <c:pt idx="17">
                  <c:v>286</c:v>
                </c:pt>
                <c:pt idx="18">
                  <c:v>2</c:v>
                </c:pt>
                <c:pt idx="19">
                  <c:v>4</c:v>
                </c:pt>
                <c:pt idx="20">
                  <c:v>94</c:v>
                </c:pt>
                <c:pt idx="21">
                  <c:v>528</c:v>
                </c:pt>
                <c:pt idx="22">
                  <c:v>84</c:v>
                </c:pt>
                <c:pt idx="23">
                  <c:v>92</c:v>
                </c:pt>
                <c:pt idx="24">
                  <c:v>46</c:v>
                </c:pt>
                <c:pt idx="25">
                  <c:v>236</c:v>
                </c:pt>
                <c:pt idx="26">
                  <c:v>340</c:v>
                </c:pt>
                <c:pt idx="27">
                  <c:v>23</c:v>
                </c:pt>
                <c:pt idx="28">
                  <c:v>1037</c:v>
                </c:pt>
                <c:pt idx="29">
                  <c:v>27</c:v>
                </c:pt>
                <c:pt idx="30">
                  <c:v>1</c:v>
                </c:pt>
                <c:pt idx="31">
                  <c:v>90</c:v>
                </c:pt>
                <c:pt idx="32">
                  <c:v>1711</c:v>
                </c:pt>
                <c:pt idx="33">
                  <c:v>67</c:v>
                </c:pt>
                <c:pt idx="34">
                  <c:v>535</c:v>
                </c:pt>
                <c:pt idx="35">
                  <c:v>375</c:v>
                </c:pt>
                <c:pt idx="36">
                  <c:v>58</c:v>
                </c:pt>
                <c:pt idx="37">
                  <c:v>79</c:v>
                </c:pt>
                <c:pt idx="38">
                  <c:v>238</c:v>
                </c:pt>
                <c:pt idx="39">
                  <c:v>936</c:v>
                </c:pt>
                <c:pt idx="40">
                  <c:v>440</c:v>
                </c:pt>
                <c:pt idx="41">
                  <c:v>3215</c:v>
                </c:pt>
                <c:pt idx="42">
                  <c:v>755</c:v>
                </c:pt>
                <c:pt idx="43">
                  <c:v>25</c:v>
                </c:pt>
                <c:pt idx="44">
                  <c:v>263</c:v>
                </c:pt>
                <c:pt idx="45">
                  <c:v>1737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2-45C9-BBCD-67B1EA823F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021652303"/>
        <c:axId val="2021652783"/>
      </c:barChart>
      <c:catAx>
        <c:axId val="2021652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21652783"/>
        <c:crosses val="autoZero"/>
        <c:auto val="1"/>
        <c:lblAlgn val="ctr"/>
        <c:lblOffset val="100"/>
        <c:noMultiLvlLbl val="0"/>
      </c:catAx>
      <c:valAx>
        <c:axId val="2021652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2165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6408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'[TOTAL FESTEJOS 2022.xlsx]Hoja2'!$A$1:$M$1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'[TOTAL FESTEJOS 2022.xlsx]Hoja2'!$A$4:$M$4</c:f>
              <c:numCache>
                <c:formatCode>#,##0</c:formatCode>
                <c:ptCount val="13"/>
                <c:pt idx="0">
                  <c:v>16698</c:v>
                </c:pt>
                <c:pt idx="1">
                  <c:v>16716</c:v>
                </c:pt>
                <c:pt idx="2">
                  <c:v>16175</c:v>
                </c:pt>
                <c:pt idx="3">
                  <c:v>15883</c:v>
                </c:pt>
                <c:pt idx="4">
                  <c:v>17985</c:v>
                </c:pt>
                <c:pt idx="5">
                  <c:v>18362</c:v>
                </c:pt>
                <c:pt idx="6">
                  <c:v>19072</c:v>
                </c:pt>
                <c:pt idx="7">
                  <c:v>19670</c:v>
                </c:pt>
                <c:pt idx="8">
                  <c:v>19549</c:v>
                </c:pt>
                <c:pt idx="9">
                  <c:v>19739</c:v>
                </c:pt>
                <c:pt idx="10">
                  <c:v>765</c:v>
                </c:pt>
                <c:pt idx="11">
                  <c:v>3522</c:v>
                </c:pt>
                <c:pt idx="12">
                  <c:v>20561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A-492A-8C1C-D7F5B3E0C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7543711"/>
        <c:axId val="417544671"/>
      </c:barChart>
      <c:catAx>
        <c:axId val="417543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7544671"/>
        <c:crosses val="autoZero"/>
        <c:auto val="1"/>
        <c:lblAlgn val="ctr"/>
        <c:lblOffset val="100"/>
        <c:noMultiLvlLbl val="0"/>
      </c:catAx>
      <c:valAx>
        <c:axId val="41754467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7543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6408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'[TOTAL FESTEJOS 2022.xlsx]Hoja2'!$A$1:$M$1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'[TOTAL FESTEJOS 2022.xlsx]Hoja2'!$A$2:$M$2</c:f>
              <c:numCache>
                <c:formatCode>#,##0</c:formatCode>
                <c:ptCount val="13"/>
                <c:pt idx="0">
                  <c:v>14276</c:v>
                </c:pt>
                <c:pt idx="1">
                  <c:v>14426</c:v>
                </c:pt>
                <c:pt idx="2">
                  <c:v>14178</c:v>
                </c:pt>
                <c:pt idx="3">
                  <c:v>14025</c:v>
                </c:pt>
                <c:pt idx="4">
                  <c:v>16117</c:v>
                </c:pt>
                <c:pt idx="5">
                  <c:v>16626</c:v>
                </c:pt>
                <c:pt idx="6">
                  <c:v>17474</c:v>
                </c:pt>
                <c:pt idx="7">
                  <c:v>18117</c:v>
                </c:pt>
                <c:pt idx="8">
                  <c:v>18028</c:v>
                </c:pt>
                <c:pt idx="9">
                  <c:v>18314</c:v>
                </c:pt>
                <c:pt idx="10">
                  <c:v>636</c:v>
                </c:pt>
                <c:pt idx="11">
                  <c:v>2698</c:v>
                </c:pt>
                <c:pt idx="12">
                  <c:v>18939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4-4682-8667-4B4E0AA86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7543711"/>
        <c:axId val="417544671"/>
      </c:barChart>
      <c:catAx>
        <c:axId val="417543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7544671"/>
        <c:crosses val="autoZero"/>
        <c:auto val="1"/>
        <c:lblAlgn val="ctr"/>
        <c:lblOffset val="100"/>
        <c:noMultiLvlLbl val="0"/>
      </c:catAx>
      <c:valAx>
        <c:axId val="41754467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7543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[TOTAL FESTEJOS 2022.xlsx]Hoja2!TablaDinámica2</c:name>
    <c:fmtId val="-1"/>
  </c:pivotSource>
  <c:chart>
    <c:autoTitleDeleted val="1"/>
    <c:pivotFmts>
      <c:pivotFmt>
        <c:idx val="0"/>
        <c:spPr>
          <a:solidFill>
            <a:srgbClr val="64081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640814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640814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8.702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0"/>
            </c:ext>
          </c:extLst>
        </c:dLbl>
      </c:pivotFmt>
      <c:pivotFmt>
        <c:idx val="3"/>
        <c:spPr>
          <a:solidFill>
            <a:srgbClr val="640814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2.656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0"/>
            </c:ext>
          </c:extLst>
        </c:dLbl>
      </c:pivotFmt>
      <c:pivotFmt>
        <c:idx val="4"/>
        <c:spPr>
          <a:solidFill>
            <a:srgbClr val="640814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640814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640814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640814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640814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640814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1.310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0"/>
            </c:ext>
          </c:extLst>
        </c:dLbl>
      </c:pivotFmt>
      <c:pivotFmt>
        <c:idx val="10"/>
        <c:spPr>
          <a:solidFill>
            <a:srgbClr val="640814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1.668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0"/>
            </c:ext>
          </c:extLst>
        </c:dLbl>
      </c:pivotFmt>
      <c:pivotFmt>
        <c:idx val="11"/>
        <c:spPr>
          <a:solidFill>
            <a:srgbClr val="64081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640814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2.656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0"/>
            </c:ext>
          </c:extLst>
        </c:dLbl>
      </c:pivotFmt>
      <c:pivotFmt>
        <c:idx val="13"/>
        <c:spPr>
          <a:solidFill>
            <a:srgbClr val="640814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640814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1.310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0"/>
            </c:ext>
          </c:extLst>
        </c:dLbl>
      </c:pivotFmt>
      <c:pivotFmt>
        <c:idx val="15"/>
        <c:spPr>
          <a:solidFill>
            <a:srgbClr val="640814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640814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640814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rgbClr val="640814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rgbClr val="640814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1.668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0"/>
            </c:ext>
          </c:extLst>
        </c:dLbl>
      </c:pivotFmt>
      <c:pivotFmt>
        <c:idx val="20"/>
        <c:spPr>
          <a:solidFill>
            <a:srgbClr val="640814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640814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8.702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0"/>
            </c:ext>
          </c:extLst>
        </c:dLbl>
      </c:pivotFmt>
      <c:pivotFmt>
        <c:idx val="22"/>
        <c:spPr>
          <a:solidFill>
            <a:srgbClr val="64081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rgbClr val="640814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2.656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0"/>
            </c:ext>
          </c:extLst>
        </c:dLbl>
      </c:pivotFmt>
      <c:pivotFmt>
        <c:idx val="24"/>
        <c:spPr>
          <a:solidFill>
            <a:srgbClr val="640814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rgbClr val="640814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1.310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0"/>
            </c:ext>
          </c:extLst>
        </c:dLbl>
      </c:pivotFmt>
      <c:pivotFmt>
        <c:idx val="26"/>
        <c:spPr>
          <a:solidFill>
            <a:srgbClr val="640814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rgbClr val="640814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rgbClr val="640814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640814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rgbClr val="640814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1.668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0"/>
            </c:ext>
          </c:extLst>
        </c:dLbl>
      </c:pivotFmt>
      <c:pivotFmt>
        <c:idx val="31"/>
        <c:spPr>
          <a:solidFill>
            <a:srgbClr val="640814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rgbClr val="640814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8.702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0"/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Hoja2!$B$32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640814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2.656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DDF-4BA5-BC05-494E8911BBD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DF-4BA5-BC05-494E8911BBD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1.310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DDF-4BA5-BC05-494E8911BBD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2.046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DDF-4BA5-BC05-494E8911BBD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DF-4BA5-BC05-494E8911BBD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DF-4BA5-BC05-494E8911BBD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DF-4BA5-BC05-494E8911BBD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1.668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DDF-4BA5-BC05-494E8911BBD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DF-4BA5-BC05-494E8911BBD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8.702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DDF-4BA5-BC05-494E8911B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Hoja2!$A$33:$A$46</c:f>
              <c:strCache>
                <c:ptCount val="13"/>
                <c:pt idx="0">
                  <c:v>ANDALUCIA</c:v>
                </c:pt>
                <c:pt idx="1">
                  <c:v>ARAGÓN</c:v>
                </c:pt>
                <c:pt idx="2">
                  <c:v>CANTABRIA</c:v>
                </c:pt>
                <c:pt idx="3">
                  <c:v>CASTILLA LA MANCHA</c:v>
                </c:pt>
                <c:pt idx="4">
                  <c:v>CASTILLA LEÓN</c:v>
                </c:pt>
                <c:pt idx="5">
                  <c:v>CATALUÑA</c:v>
                </c:pt>
                <c:pt idx="6">
                  <c:v>EXTREMADURA</c:v>
                </c:pt>
                <c:pt idx="7">
                  <c:v>LA RIOJA</c:v>
                </c:pt>
                <c:pt idx="8">
                  <c:v>MADRID</c:v>
                </c:pt>
                <c:pt idx="9">
                  <c:v>MURCIA</c:v>
                </c:pt>
                <c:pt idx="10">
                  <c:v>NAVARRA</c:v>
                </c:pt>
                <c:pt idx="11">
                  <c:v>PAIS VASCO</c:v>
                </c:pt>
                <c:pt idx="12">
                  <c:v>VALENCIA</c:v>
                </c:pt>
              </c:strCache>
            </c:strRef>
          </c:cat>
          <c:val>
            <c:numRef>
              <c:f>Hoja2!$B$33:$B$46</c:f>
              <c:numCache>
                <c:formatCode>General</c:formatCode>
                <c:ptCount val="13"/>
                <c:pt idx="0">
                  <c:v>416</c:v>
                </c:pt>
                <c:pt idx="1">
                  <c:v>2656</c:v>
                </c:pt>
                <c:pt idx="2">
                  <c:v>25</c:v>
                </c:pt>
                <c:pt idx="3">
                  <c:v>1310</c:v>
                </c:pt>
                <c:pt idx="4">
                  <c:v>2046</c:v>
                </c:pt>
                <c:pt idx="5">
                  <c:v>246</c:v>
                </c:pt>
                <c:pt idx="6">
                  <c:v>594</c:v>
                </c:pt>
                <c:pt idx="7">
                  <c:v>315</c:v>
                </c:pt>
                <c:pt idx="8">
                  <c:v>773</c:v>
                </c:pt>
                <c:pt idx="9">
                  <c:v>56</c:v>
                </c:pt>
                <c:pt idx="10">
                  <c:v>1668</c:v>
                </c:pt>
                <c:pt idx="11">
                  <c:v>127</c:v>
                </c:pt>
                <c:pt idx="12">
                  <c:v>8702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DF-4BA5-BC05-494E8911B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5747087"/>
        <c:axId val="315747567"/>
      </c:barChart>
      <c:catAx>
        <c:axId val="315747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15747567"/>
        <c:crosses val="autoZero"/>
        <c:auto val="1"/>
        <c:lblAlgn val="ctr"/>
        <c:lblOffset val="100"/>
        <c:noMultiLvlLbl val="0"/>
      </c:catAx>
      <c:valAx>
        <c:axId val="315747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15747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DFE2A-9709-4796-AEB0-C1520A50E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126269-88C6-4064-9481-C7F296279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A8982B-0621-46BC-85D0-F2BBB24F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992-C359-4BCD-A536-1E9E35D8B0A4}" type="datetimeFigureOut">
              <a:rPr lang="es-ES" smtClean="0"/>
              <a:t>26/05/2023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7A079C-10A4-47A1-A4BA-F53B55FA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E5F89-2D62-4963-8025-DA3C5E41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3BB0-A520-4424-AAF4-D30581BCC1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5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7CD60-C220-486B-ADF9-62C92B32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FFDA1F-7FBA-4809-9C4A-603DB67A7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1ADCE1-A510-46F8-B70C-FBAA332F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992-C359-4BCD-A536-1E9E35D8B0A4}" type="datetimeFigureOut">
              <a:rPr lang="es-ES" smtClean="0"/>
              <a:t>26/05/2023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CC7FCA-D1A9-4A06-BDE0-3A4DB6F98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6C3C9D-67F9-4E0E-8408-9EF43A4E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3BB0-A520-4424-AAF4-D30581BCC1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84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124DCB-B3AB-429E-A337-2D9512D249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1F971A-F1E0-424F-8031-9BD4D972C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6AD134-C7D9-465D-AAED-59D46600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992-C359-4BCD-A536-1E9E35D8B0A4}" type="datetimeFigureOut">
              <a:rPr lang="es-ES" smtClean="0"/>
              <a:t>26/05/2023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324E0E-302F-4BA9-AB5C-6402A673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0A0EDC-8887-4726-812D-DFB1E856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3BB0-A520-4424-AAF4-D30581BCC1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41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A8B35-E8F2-4F3D-9898-03F86FA6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BD56E5-50A7-4845-BADD-FF4C08E74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66199C-42FD-4E14-8278-3AE7F573B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992-C359-4BCD-A536-1E9E35D8B0A4}" type="datetimeFigureOut">
              <a:rPr lang="es-ES" smtClean="0"/>
              <a:t>26/05/2023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18E7CD-71C1-4CFE-AD4A-37DF071B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7E4BD5-D9CC-4746-8CA5-E9064716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3BB0-A520-4424-AAF4-D30581BCC1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51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CF372-89B7-4272-BD9A-90C0AC96B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5A2BF8-4513-43ED-8089-D41A47B14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6CC94F-3156-4931-9FBE-4862BBA2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992-C359-4BCD-A536-1E9E35D8B0A4}" type="datetimeFigureOut">
              <a:rPr lang="es-ES" smtClean="0"/>
              <a:t>26/05/2023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E67C85-E99F-4367-9D55-6D588D8B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F64C9D-77FE-4FC4-9EC0-1268D8F1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3BB0-A520-4424-AAF4-D30581BCC1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56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41D35-ED53-470F-B87F-00582234D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732629-A9A9-4E9A-A48B-71B091A58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70C640-3F9B-4D94-93B8-97BFB1B98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417C16-A6EB-4824-8FE0-9F5C0CC3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992-C359-4BCD-A536-1E9E35D8B0A4}" type="datetimeFigureOut">
              <a:rPr lang="es-ES" smtClean="0"/>
              <a:t>26/05/2023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9A9658-763A-4404-B79B-27986953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14EBFA-EB0B-4FE8-ACE6-0E6FF28D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3BB0-A520-4424-AAF4-D30581BCC1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40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BFA4B-3589-4D8C-A167-59BCDE70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13821D-5C8D-4555-AAE7-C1FD9EF0A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076698-24B5-4F06-90AD-CDB0672D2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FC0831-D713-4790-9D1B-A7659533B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06AD96-9FEB-4665-9078-F54C79A74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F17C3C-9FBA-4807-9A4D-B5976EA3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992-C359-4BCD-A536-1E9E35D8B0A4}" type="datetimeFigureOut">
              <a:rPr lang="es-ES" smtClean="0"/>
              <a:t>26/05/2023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77200F-31DF-43F0-92F2-FC7672F9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DCB08CC-F32C-449E-B15E-A439DBD26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3BB0-A520-4424-AAF4-D30581BCC1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62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F81F0-66E2-431B-A69B-6D92B4C2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FB9105-5921-4561-85C6-C12DD0C60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992-C359-4BCD-A536-1E9E35D8B0A4}" type="datetimeFigureOut">
              <a:rPr lang="es-ES" smtClean="0"/>
              <a:t>26/05/2023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A02583-31DA-46E3-9B61-0477CC7D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0C3FFF-D8A1-47EC-A4AF-14493AE9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3BB0-A520-4424-AAF4-D30581BCC1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38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F5B5D8-B469-450C-B434-0C24500B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992-C359-4BCD-A536-1E9E35D8B0A4}" type="datetimeFigureOut">
              <a:rPr lang="es-ES" smtClean="0"/>
              <a:t>26/05/2023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A376B1-20DF-461C-A2E5-FAC4C447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6AFB8E-92A5-4609-BA3B-96119232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3BB0-A520-4424-AAF4-D30581BCC1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62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F080-E9B3-4515-A978-BFF8FDF1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802E4-27D9-4ADE-A99F-488EE7CDD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101225-72FD-4DDF-8F3C-AFE6B0736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E320FA-9D48-4CEB-909C-1D77C33A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992-C359-4BCD-A536-1E9E35D8B0A4}" type="datetimeFigureOut">
              <a:rPr lang="es-ES" smtClean="0"/>
              <a:t>26/05/2023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E4D1CC-BDE2-43DA-9766-4B8CE80A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203853-887C-4FFD-A106-0E0BEFFD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3BB0-A520-4424-AAF4-D30581BCC1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73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B4015-6B96-4F9D-9A8A-8035C573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C6E4326-75FF-47A7-B991-1AFD8CF7C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78515B-FC3E-41C8-9F83-AAF41E670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CEF969-8136-4E26-B132-428832D1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992-C359-4BCD-A536-1E9E35D8B0A4}" type="datetimeFigureOut">
              <a:rPr lang="es-ES" smtClean="0"/>
              <a:t>26/05/2023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DAE6E1-A81A-43D1-B983-6288257A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313C3A-49E5-4343-9B79-2157BDD5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3BB0-A520-4424-AAF4-D30581BCC1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32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5099B4-E84A-489B-BC47-5F5300DBD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A24D3C-60D9-4FD6-98C9-CC7CF9D33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63E69-54CD-4356-95B1-F414FFFE1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4992-C359-4BCD-A536-1E9E35D8B0A4}" type="datetimeFigureOut">
              <a:rPr lang="es-ES" smtClean="0"/>
              <a:t>26/05/2023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D1DBAF-D810-4BA7-9DDE-7BF9351DB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6241CC-808C-4656-B4E1-0866368AF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D3BB0-A520-4424-AAF4-D30581BCC1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7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ielo, exterior, edificio&#10;&#10;Descripción generada automáticamente">
            <a:extLst>
              <a:ext uri="{FF2B5EF4-FFF2-40B4-BE49-F238E27FC236}">
                <a16:creationId xmlns:a16="http://schemas.microsoft.com/office/drawing/2014/main" id="{937B1F5B-318E-44BE-8A54-AF8DE9120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riángulo isósceles 24">
            <a:extLst>
              <a:ext uri="{FF2B5EF4-FFF2-40B4-BE49-F238E27FC236}">
                <a16:creationId xmlns:a16="http://schemas.microsoft.com/office/drawing/2014/main" id="{96DF5092-802E-4F1A-985C-AFF65FA25CDD}"/>
              </a:ext>
            </a:extLst>
          </p:cNvPr>
          <p:cNvSpPr/>
          <p:nvPr/>
        </p:nvSpPr>
        <p:spPr>
          <a:xfrm rot="5400000">
            <a:off x="-231775" y="231775"/>
            <a:ext cx="6559550" cy="6096000"/>
          </a:xfrm>
          <a:prstGeom prst="triangle">
            <a:avLst>
              <a:gd name="adj" fmla="val 0"/>
            </a:avLst>
          </a:prstGeom>
          <a:solidFill>
            <a:srgbClr val="640814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isósceles 22">
            <a:extLst>
              <a:ext uri="{FF2B5EF4-FFF2-40B4-BE49-F238E27FC236}">
                <a16:creationId xmlns:a16="http://schemas.microsoft.com/office/drawing/2014/main" id="{9F9C419C-D3AA-4EC6-ABD7-B72B950541FB}"/>
              </a:ext>
            </a:extLst>
          </p:cNvPr>
          <p:cNvSpPr/>
          <p:nvPr/>
        </p:nvSpPr>
        <p:spPr>
          <a:xfrm rot="5400000">
            <a:off x="-177799" y="177799"/>
            <a:ext cx="5613398" cy="5257800"/>
          </a:xfrm>
          <a:prstGeom prst="triangle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859955AD-F7E0-4369-8270-FC3F70CCFC8C}"/>
              </a:ext>
            </a:extLst>
          </p:cNvPr>
          <p:cNvCxnSpPr>
            <a:cxnSpLocks/>
          </p:cNvCxnSpPr>
          <p:nvPr/>
        </p:nvCxnSpPr>
        <p:spPr>
          <a:xfrm>
            <a:off x="469900" y="1778000"/>
            <a:ext cx="2717800" cy="0"/>
          </a:xfrm>
          <a:prstGeom prst="line">
            <a:avLst/>
          </a:prstGeom>
          <a:ln w="12700">
            <a:solidFill>
              <a:srgbClr val="EE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10CF418-9985-4EE8-BEB5-25E9AC611E73}"/>
              </a:ext>
            </a:extLst>
          </p:cNvPr>
          <p:cNvSpPr txBox="1"/>
          <p:nvPr/>
        </p:nvSpPr>
        <p:spPr>
          <a:xfrm>
            <a:off x="406399" y="1930640"/>
            <a:ext cx="29240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solidFill>
                  <a:srgbClr val="640814"/>
                </a:solidFill>
                <a:latin typeface="Grotesque Light" panose="020B0304020202020204" pitchFamily="34" charset="0"/>
              </a:rPr>
              <a:t>SOMOS TAUROMAQUIA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12D8B3E-288A-4F57-BC64-E87E8F47A777}"/>
              </a:ext>
            </a:extLst>
          </p:cNvPr>
          <p:cNvSpPr txBox="1"/>
          <p:nvPr/>
        </p:nvSpPr>
        <p:spPr>
          <a:xfrm>
            <a:off x="294256" y="2489204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rotesque Light" panose="020B0304020202020204" pitchFamily="34" charset="0"/>
              </a:rPr>
              <a:t>Informe Festejos 2022</a:t>
            </a:r>
          </a:p>
        </p:txBody>
      </p:sp>
      <p:pic>
        <p:nvPicPr>
          <p:cNvPr id="3" name="Imagen 2" descr="Logotipo, Icono&#10;&#10;Descripción generada automáticamente">
            <a:extLst>
              <a:ext uri="{FF2B5EF4-FFF2-40B4-BE49-F238E27FC236}">
                <a16:creationId xmlns:a16="http://schemas.microsoft.com/office/drawing/2014/main" id="{D8757B3B-52D6-4A5C-8D39-857D67E4A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5" y="528659"/>
            <a:ext cx="3341069" cy="1431886"/>
          </a:xfrm>
          <a:prstGeom prst="rect">
            <a:avLst/>
          </a:prstGeom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102CC598-D512-41DC-9BA2-CCAD74517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4" y="6231071"/>
            <a:ext cx="596878" cy="6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08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16F77C83-CDD6-AB74-4A1C-327351785E91}"/>
              </a:ext>
            </a:extLst>
          </p:cNvPr>
          <p:cNvSpPr/>
          <p:nvPr/>
        </p:nvSpPr>
        <p:spPr>
          <a:xfrm>
            <a:off x="8293392" y="3429000"/>
            <a:ext cx="1417700" cy="98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EEB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640814"/>
                </a:solidFill>
                <a:latin typeface="Grotesque" panose="020B0504020202020204" pitchFamily="34" charset="0"/>
              </a:rPr>
              <a:t>Pandemia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86C709C-1A1E-4CB0-9087-44F0F237B911}"/>
              </a:ext>
            </a:extLst>
          </p:cNvPr>
          <p:cNvSpPr/>
          <p:nvPr/>
        </p:nvSpPr>
        <p:spPr>
          <a:xfrm>
            <a:off x="0" y="1117600"/>
            <a:ext cx="901700" cy="76200"/>
          </a:xfrm>
          <a:prstGeom prst="rect">
            <a:avLst/>
          </a:prstGeom>
          <a:solidFill>
            <a:srgbClr val="640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B0A942-B699-470D-B467-EC02C7C342FA}"/>
              </a:ext>
            </a:extLst>
          </p:cNvPr>
          <p:cNvSpPr/>
          <p:nvPr/>
        </p:nvSpPr>
        <p:spPr>
          <a:xfrm>
            <a:off x="901700" y="1117600"/>
            <a:ext cx="6908800" cy="76200"/>
          </a:xfrm>
          <a:prstGeom prst="rect">
            <a:avLst/>
          </a:prstGeom>
          <a:gradFill flip="none" rotWithShape="1">
            <a:gsLst>
              <a:gs pos="21000">
                <a:schemeClr val="bg1"/>
              </a:gs>
              <a:gs pos="73000">
                <a:srgbClr val="EEB62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5CC4D5-F999-44F8-8F91-09333156C35B}"/>
              </a:ext>
            </a:extLst>
          </p:cNvPr>
          <p:cNvSpPr txBox="1"/>
          <p:nvPr/>
        </p:nvSpPr>
        <p:spPr>
          <a:xfrm>
            <a:off x="800100" y="533400"/>
            <a:ext cx="67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rotesque Light" panose="020B0304020202020204" pitchFamily="34" charset="0"/>
              </a:rPr>
              <a:t>Evolución festejos totales 2010-2022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CEAEA47-ABB6-48FF-9EAB-499D48B6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17" y="6231071"/>
            <a:ext cx="1202378" cy="515305"/>
          </a:xfrm>
          <a:prstGeom prst="rect">
            <a:avLst/>
          </a:prstGeom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3E84A537-1AEA-8735-5E61-C5DEBBB30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4" y="6231071"/>
            <a:ext cx="596878" cy="6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09C87C0-3700-4A87-A9E7-6CD85F2621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412647"/>
              </p:ext>
            </p:extLst>
          </p:nvPr>
        </p:nvGraphicFramePr>
        <p:xfrm>
          <a:off x="1324014" y="2042109"/>
          <a:ext cx="9126272" cy="333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1FC143EF-5175-21B3-310F-4E5A6E21B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4" y="618392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38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16F77C83-CDD6-AB74-4A1C-327351785E91}"/>
              </a:ext>
            </a:extLst>
          </p:cNvPr>
          <p:cNvSpPr/>
          <p:nvPr/>
        </p:nvSpPr>
        <p:spPr>
          <a:xfrm>
            <a:off x="8396029" y="3754966"/>
            <a:ext cx="1417700" cy="984035"/>
          </a:xfrm>
          <a:prstGeom prst="ellipse">
            <a:avLst/>
          </a:prstGeom>
          <a:solidFill>
            <a:schemeClr val="bg1"/>
          </a:solidFill>
          <a:ln w="9525">
            <a:solidFill>
              <a:srgbClr val="EEB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640814"/>
                </a:solidFill>
                <a:latin typeface="Grotesque" panose="020B0504020202020204" pitchFamily="34" charset="0"/>
              </a:rPr>
              <a:t>Pandemia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86C709C-1A1E-4CB0-9087-44F0F237B911}"/>
              </a:ext>
            </a:extLst>
          </p:cNvPr>
          <p:cNvSpPr/>
          <p:nvPr/>
        </p:nvSpPr>
        <p:spPr>
          <a:xfrm>
            <a:off x="0" y="1117600"/>
            <a:ext cx="901700" cy="76200"/>
          </a:xfrm>
          <a:prstGeom prst="rect">
            <a:avLst/>
          </a:prstGeom>
          <a:solidFill>
            <a:srgbClr val="640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B0A942-B699-470D-B467-EC02C7C342FA}"/>
              </a:ext>
            </a:extLst>
          </p:cNvPr>
          <p:cNvSpPr/>
          <p:nvPr/>
        </p:nvSpPr>
        <p:spPr>
          <a:xfrm>
            <a:off x="901700" y="1117600"/>
            <a:ext cx="6908800" cy="76200"/>
          </a:xfrm>
          <a:prstGeom prst="rect">
            <a:avLst/>
          </a:prstGeom>
          <a:gradFill flip="none" rotWithShape="1">
            <a:gsLst>
              <a:gs pos="21000">
                <a:schemeClr val="bg1"/>
              </a:gs>
              <a:gs pos="73000">
                <a:srgbClr val="EEB62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5CC4D5-F999-44F8-8F91-09333156C35B}"/>
              </a:ext>
            </a:extLst>
          </p:cNvPr>
          <p:cNvSpPr txBox="1"/>
          <p:nvPr/>
        </p:nvSpPr>
        <p:spPr>
          <a:xfrm>
            <a:off x="800100" y="533400"/>
            <a:ext cx="67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rotesque Light" panose="020B0304020202020204" pitchFamily="34" charset="0"/>
              </a:rPr>
              <a:t>Evolución festejos populares 2010-2022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CEAEA47-ABB6-48FF-9EAB-499D48B6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17" y="6231071"/>
            <a:ext cx="1202378" cy="515305"/>
          </a:xfrm>
          <a:prstGeom prst="rect">
            <a:avLst/>
          </a:prstGeom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3E84A537-1AEA-8735-5E61-C5DEBBB30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4" y="6231071"/>
            <a:ext cx="596878" cy="6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8E974EE-2F1B-D039-2BA8-92649021E966}"/>
              </a:ext>
            </a:extLst>
          </p:cNvPr>
          <p:cNvGraphicFramePr>
            <a:graphicFrameLocks/>
          </p:cNvGraphicFramePr>
          <p:nvPr/>
        </p:nvGraphicFramePr>
        <p:xfrm>
          <a:off x="1547947" y="2132446"/>
          <a:ext cx="9042297" cy="360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F116228A-F602-E782-84AC-9AD2AE845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4" y="618392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947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ielo, exterior, edificio&#10;&#10;Descripción generada automáticamente">
            <a:extLst>
              <a:ext uri="{FF2B5EF4-FFF2-40B4-BE49-F238E27FC236}">
                <a16:creationId xmlns:a16="http://schemas.microsoft.com/office/drawing/2014/main" id="{937B1F5B-318E-44BE-8A54-AF8DE9120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riángulo isósceles 24">
            <a:extLst>
              <a:ext uri="{FF2B5EF4-FFF2-40B4-BE49-F238E27FC236}">
                <a16:creationId xmlns:a16="http://schemas.microsoft.com/office/drawing/2014/main" id="{96DF5092-802E-4F1A-985C-AFF65FA25CDD}"/>
              </a:ext>
            </a:extLst>
          </p:cNvPr>
          <p:cNvSpPr/>
          <p:nvPr/>
        </p:nvSpPr>
        <p:spPr>
          <a:xfrm rot="5400000">
            <a:off x="-231775" y="231775"/>
            <a:ext cx="6559550" cy="6096000"/>
          </a:xfrm>
          <a:prstGeom prst="triangle">
            <a:avLst>
              <a:gd name="adj" fmla="val 0"/>
            </a:avLst>
          </a:prstGeom>
          <a:solidFill>
            <a:srgbClr val="640814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isósceles 22">
            <a:extLst>
              <a:ext uri="{FF2B5EF4-FFF2-40B4-BE49-F238E27FC236}">
                <a16:creationId xmlns:a16="http://schemas.microsoft.com/office/drawing/2014/main" id="{9F9C419C-D3AA-4EC6-ABD7-B72B950541FB}"/>
              </a:ext>
            </a:extLst>
          </p:cNvPr>
          <p:cNvSpPr/>
          <p:nvPr/>
        </p:nvSpPr>
        <p:spPr>
          <a:xfrm rot="5400000">
            <a:off x="-177799" y="177799"/>
            <a:ext cx="5613398" cy="5257800"/>
          </a:xfrm>
          <a:prstGeom prst="triangle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859955AD-F7E0-4369-8270-FC3F70CCFC8C}"/>
              </a:ext>
            </a:extLst>
          </p:cNvPr>
          <p:cNvCxnSpPr>
            <a:cxnSpLocks/>
          </p:cNvCxnSpPr>
          <p:nvPr/>
        </p:nvCxnSpPr>
        <p:spPr>
          <a:xfrm>
            <a:off x="469900" y="1778000"/>
            <a:ext cx="2717800" cy="0"/>
          </a:xfrm>
          <a:prstGeom prst="line">
            <a:avLst/>
          </a:prstGeom>
          <a:ln w="12700">
            <a:solidFill>
              <a:srgbClr val="EE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10CF418-9985-4EE8-BEB5-25E9AC611E73}"/>
              </a:ext>
            </a:extLst>
          </p:cNvPr>
          <p:cNvSpPr txBox="1"/>
          <p:nvPr/>
        </p:nvSpPr>
        <p:spPr>
          <a:xfrm>
            <a:off x="218128" y="1949534"/>
            <a:ext cx="27813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solidFill>
                  <a:srgbClr val="640814"/>
                </a:solidFill>
                <a:latin typeface="Grotesque Light" panose="020B0304020202020204" pitchFamily="34" charset="0"/>
              </a:rPr>
              <a:t>COMPARATIVA 2019-2022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8BAF9C6-9840-4863-8781-E44AA7468E5A}"/>
              </a:ext>
            </a:extLst>
          </p:cNvPr>
          <p:cNvSpPr txBox="1"/>
          <p:nvPr/>
        </p:nvSpPr>
        <p:spPr>
          <a:xfrm>
            <a:off x="368300" y="11523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>
                <a:solidFill>
                  <a:srgbClr val="EEB621"/>
                </a:solidFill>
                <a:latin typeface="Grotesque Light" panose="020B0304020202020204" pitchFamily="34" charset="0"/>
              </a:rPr>
              <a:t>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166942E-483E-45A8-8B66-CA5168265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764470"/>
            <a:ext cx="1202378" cy="515305"/>
          </a:xfrm>
          <a:prstGeom prst="rect">
            <a:avLst/>
          </a:prstGeom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095BBE2E-B255-F41E-8029-7F382B763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4" y="6231071"/>
            <a:ext cx="596878" cy="6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555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6C709C-1A1E-4CB0-9087-44F0F237B911}"/>
              </a:ext>
            </a:extLst>
          </p:cNvPr>
          <p:cNvSpPr/>
          <p:nvPr/>
        </p:nvSpPr>
        <p:spPr>
          <a:xfrm>
            <a:off x="0" y="1117600"/>
            <a:ext cx="901700" cy="76200"/>
          </a:xfrm>
          <a:prstGeom prst="rect">
            <a:avLst/>
          </a:prstGeom>
          <a:solidFill>
            <a:srgbClr val="640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B0A942-B699-470D-B467-EC02C7C342FA}"/>
              </a:ext>
            </a:extLst>
          </p:cNvPr>
          <p:cNvSpPr/>
          <p:nvPr/>
        </p:nvSpPr>
        <p:spPr>
          <a:xfrm>
            <a:off x="901700" y="1117600"/>
            <a:ext cx="6908800" cy="76200"/>
          </a:xfrm>
          <a:prstGeom prst="rect">
            <a:avLst/>
          </a:prstGeom>
          <a:gradFill flip="none" rotWithShape="1">
            <a:gsLst>
              <a:gs pos="21000">
                <a:schemeClr val="bg1"/>
              </a:gs>
              <a:gs pos="73000">
                <a:srgbClr val="EEB62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5CC4D5-F999-44F8-8F91-09333156C35B}"/>
              </a:ext>
            </a:extLst>
          </p:cNvPr>
          <p:cNvSpPr txBox="1"/>
          <p:nvPr/>
        </p:nvSpPr>
        <p:spPr>
          <a:xfrm>
            <a:off x="800100" y="533400"/>
            <a:ext cx="67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rotesque Light" panose="020B0304020202020204" pitchFamily="34" charset="0"/>
              </a:rPr>
              <a:t>Comparativa festejos 2019-2022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CEAEA47-ABB6-48FF-9EAB-499D48B6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17" y="6231071"/>
            <a:ext cx="1202378" cy="515305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EDAB5C5E-B1F9-829C-8BEA-05FE6A6C8AEE}"/>
              </a:ext>
            </a:extLst>
          </p:cNvPr>
          <p:cNvSpPr/>
          <p:nvPr/>
        </p:nvSpPr>
        <p:spPr>
          <a:xfrm>
            <a:off x="2409674" y="5740400"/>
            <a:ext cx="1225129" cy="897622"/>
          </a:xfrm>
          <a:prstGeom prst="ellipse">
            <a:avLst/>
          </a:prstGeom>
          <a:solidFill>
            <a:schemeClr val="bg1"/>
          </a:solidFill>
          <a:ln w="9525">
            <a:solidFill>
              <a:srgbClr val="EEB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640814"/>
                </a:solidFill>
                <a:latin typeface="Grotesque" panose="020B0504020202020204" pitchFamily="34" charset="0"/>
              </a:rPr>
              <a:t>Festejos totales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CA1E22A-8BD3-4DE1-63E7-A58258E0A2C3}"/>
              </a:ext>
            </a:extLst>
          </p:cNvPr>
          <p:cNvCxnSpPr/>
          <p:nvPr/>
        </p:nvCxnSpPr>
        <p:spPr>
          <a:xfrm flipV="1">
            <a:off x="3029123" y="4993237"/>
            <a:ext cx="0" cy="747163"/>
          </a:xfrm>
          <a:prstGeom prst="line">
            <a:avLst/>
          </a:prstGeom>
          <a:ln>
            <a:solidFill>
              <a:srgbClr val="EE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18F9600C-0699-CE68-732E-99FC1A11E7E3}"/>
              </a:ext>
            </a:extLst>
          </p:cNvPr>
          <p:cNvSpPr/>
          <p:nvPr/>
        </p:nvSpPr>
        <p:spPr>
          <a:xfrm>
            <a:off x="7785126" y="5782260"/>
            <a:ext cx="1400556" cy="855762"/>
          </a:xfrm>
          <a:prstGeom prst="ellipse">
            <a:avLst/>
          </a:prstGeom>
          <a:solidFill>
            <a:schemeClr val="bg1"/>
          </a:solidFill>
          <a:ln w="9525">
            <a:solidFill>
              <a:srgbClr val="EEB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640814"/>
                </a:solidFill>
                <a:latin typeface="Grotesque" panose="020B0504020202020204" pitchFamily="34" charset="0"/>
              </a:rPr>
              <a:t>populares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1D2CFB8-6E02-2575-8C3A-23880402CC7E}"/>
              </a:ext>
            </a:extLst>
          </p:cNvPr>
          <p:cNvCxnSpPr/>
          <p:nvPr/>
        </p:nvCxnSpPr>
        <p:spPr>
          <a:xfrm flipV="1">
            <a:off x="8485404" y="5035097"/>
            <a:ext cx="0" cy="747163"/>
          </a:xfrm>
          <a:prstGeom prst="line">
            <a:avLst/>
          </a:prstGeom>
          <a:ln>
            <a:solidFill>
              <a:srgbClr val="EE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2">
            <a:extLst>
              <a:ext uri="{FF2B5EF4-FFF2-40B4-BE49-F238E27FC236}">
                <a16:creationId xmlns:a16="http://schemas.microsoft.com/office/drawing/2014/main" id="{61D6422A-0D93-E793-C155-4E5ED96F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4" y="6231071"/>
            <a:ext cx="596878" cy="6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 descr="Interfaz de usuario gráfica, Aplicación, PowerPoint&#10;&#10;Descripción generada automáticamente">
            <a:extLst>
              <a:ext uri="{FF2B5EF4-FFF2-40B4-BE49-F238E27FC236}">
                <a16:creationId xmlns:a16="http://schemas.microsoft.com/office/drawing/2014/main" id="{97A6E059-0634-ED2C-1CAB-8BD3EA955E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7" t="58721" r="25378" b="17359"/>
          <a:stretch/>
        </p:blipFill>
        <p:spPr>
          <a:xfrm>
            <a:off x="590524" y="1782221"/>
            <a:ext cx="9979265" cy="2930106"/>
          </a:xfrm>
          <a:prstGeom prst="rect">
            <a:avLst/>
          </a:prstGeom>
        </p:spPr>
      </p:pic>
      <p:pic>
        <p:nvPicPr>
          <p:cNvPr id="2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ADA64E3C-E498-5592-A6B9-299E58FBC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4" y="618392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18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6C709C-1A1E-4CB0-9087-44F0F237B911}"/>
              </a:ext>
            </a:extLst>
          </p:cNvPr>
          <p:cNvSpPr/>
          <p:nvPr/>
        </p:nvSpPr>
        <p:spPr>
          <a:xfrm>
            <a:off x="0" y="1117600"/>
            <a:ext cx="901700" cy="76200"/>
          </a:xfrm>
          <a:prstGeom prst="rect">
            <a:avLst/>
          </a:prstGeom>
          <a:solidFill>
            <a:srgbClr val="640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B0A942-B699-470D-B467-EC02C7C342FA}"/>
              </a:ext>
            </a:extLst>
          </p:cNvPr>
          <p:cNvSpPr/>
          <p:nvPr/>
        </p:nvSpPr>
        <p:spPr>
          <a:xfrm>
            <a:off x="901700" y="1117600"/>
            <a:ext cx="6908800" cy="76200"/>
          </a:xfrm>
          <a:prstGeom prst="rect">
            <a:avLst/>
          </a:prstGeom>
          <a:gradFill flip="none" rotWithShape="1">
            <a:gsLst>
              <a:gs pos="21000">
                <a:schemeClr val="bg1"/>
              </a:gs>
              <a:gs pos="73000">
                <a:srgbClr val="EEB62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5CC4D5-F999-44F8-8F91-09333156C35B}"/>
              </a:ext>
            </a:extLst>
          </p:cNvPr>
          <p:cNvSpPr txBox="1"/>
          <p:nvPr/>
        </p:nvSpPr>
        <p:spPr>
          <a:xfrm>
            <a:off x="800100" y="533400"/>
            <a:ext cx="67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rotesque Light" panose="020B0304020202020204" pitchFamily="34" charset="0"/>
              </a:rPr>
              <a:t>festejos populares CCAA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CEAEA47-ABB6-48FF-9EAB-499D48B6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17" y="6231071"/>
            <a:ext cx="1202378" cy="515305"/>
          </a:xfrm>
          <a:prstGeom prst="rect">
            <a:avLst/>
          </a:prstGeom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61D6422A-0D93-E793-C155-4E5ED96F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4" y="6231071"/>
            <a:ext cx="596878" cy="6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0D5C979-6E97-5D84-F6C2-558464F30C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961311"/>
              </p:ext>
            </p:extLst>
          </p:nvPr>
        </p:nvGraphicFramePr>
        <p:xfrm>
          <a:off x="590524" y="1800808"/>
          <a:ext cx="9981060" cy="381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7EB4E15C-8616-6573-ADF4-767BA73A2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4" y="618392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457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ielo, exterior, edificio, valla&#10;&#10;Descripción generada automáticamente">
            <a:extLst>
              <a:ext uri="{FF2B5EF4-FFF2-40B4-BE49-F238E27FC236}">
                <a16:creationId xmlns:a16="http://schemas.microsoft.com/office/drawing/2014/main" id="{BBAB62C8-BE20-42B6-B31A-E321D4B95E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6" b="61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2683C7D-20D3-45DB-975B-1722741B0E15}"/>
              </a:ext>
            </a:extLst>
          </p:cNvPr>
          <p:cNvSpPr/>
          <p:nvPr/>
        </p:nvSpPr>
        <p:spPr>
          <a:xfrm>
            <a:off x="-5592" y="-111624"/>
            <a:ext cx="12192000" cy="6858000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86C709C-1A1E-4CB0-9087-44F0F237B911}"/>
              </a:ext>
            </a:extLst>
          </p:cNvPr>
          <p:cNvSpPr/>
          <p:nvPr/>
        </p:nvSpPr>
        <p:spPr>
          <a:xfrm>
            <a:off x="0" y="1117600"/>
            <a:ext cx="901700" cy="76200"/>
          </a:xfrm>
          <a:prstGeom prst="rect">
            <a:avLst/>
          </a:prstGeom>
          <a:solidFill>
            <a:srgbClr val="640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B0A942-B699-470D-B467-EC02C7C342FA}"/>
              </a:ext>
            </a:extLst>
          </p:cNvPr>
          <p:cNvSpPr/>
          <p:nvPr/>
        </p:nvSpPr>
        <p:spPr>
          <a:xfrm>
            <a:off x="901700" y="1117599"/>
            <a:ext cx="9815606" cy="83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5CC4D5-F999-44F8-8F91-09333156C35B}"/>
              </a:ext>
            </a:extLst>
          </p:cNvPr>
          <p:cNvSpPr txBox="1"/>
          <p:nvPr/>
        </p:nvSpPr>
        <p:spPr>
          <a:xfrm>
            <a:off x="800099" y="533400"/>
            <a:ext cx="689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Grotesque Light" panose="020B0304020202020204" pitchFamily="34" charset="0"/>
              </a:rPr>
              <a:t>En dos minutos. Comparativa con 2019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687386D-4748-437F-8A94-28B8CA045AA8}"/>
              </a:ext>
            </a:extLst>
          </p:cNvPr>
          <p:cNvSpPr/>
          <p:nvPr/>
        </p:nvSpPr>
        <p:spPr>
          <a:xfrm>
            <a:off x="1773425" y="1610578"/>
            <a:ext cx="2651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Grotesque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+ 822 </a:t>
            </a:r>
            <a:endParaRPr lang="es-ES" sz="4000" b="1" dirty="0">
              <a:solidFill>
                <a:schemeClr val="bg1"/>
              </a:solidFill>
              <a:latin typeface="Grotesque" panose="020B05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075A7BA-001B-4537-AC1B-385539D1C786}"/>
              </a:ext>
            </a:extLst>
          </p:cNvPr>
          <p:cNvSpPr/>
          <p:nvPr/>
        </p:nvSpPr>
        <p:spPr>
          <a:xfrm>
            <a:off x="1758042" y="2104523"/>
            <a:ext cx="29726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Grotesque Light" panose="020B03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Festejos totales en 2022 </a:t>
            </a:r>
          </a:p>
          <a:p>
            <a:r>
              <a:rPr lang="es-ES" dirty="0">
                <a:solidFill>
                  <a:schemeClr val="bg1"/>
                </a:solidFill>
                <a:latin typeface="Grotesque Light" panose="020B0304020202020204" pitchFamily="34" charset="0"/>
                <a:cs typeface="Times New Roman" panose="02020603050405020304" pitchFamily="18" charset="0"/>
              </a:rPr>
              <a:t>       </a:t>
            </a:r>
            <a:r>
              <a:rPr lang="es-ES" sz="3600" b="1" dirty="0">
                <a:solidFill>
                  <a:schemeClr val="bg1"/>
                </a:solidFill>
                <a:latin typeface="Grotesque Light" panose="020B0304020202020204" pitchFamily="34" charset="0"/>
                <a:cs typeface="Times New Roman" panose="02020603050405020304" pitchFamily="18" charset="0"/>
              </a:rPr>
              <a:t>4,16%</a:t>
            </a:r>
            <a:endParaRPr lang="es-ES" sz="3600" b="1" dirty="0">
              <a:solidFill>
                <a:schemeClr val="bg1"/>
              </a:solidFill>
              <a:latin typeface="Grotesque Light" panose="020B03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1D56467-F885-410D-939D-392CFDA6E39D}"/>
              </a:ext>
            </a:extLst>
          </p:cNvPr>
          <p:cNvSpPr/>
          <p:nvPr/>
        </p:nvSpPr>
        <p:spPr>
          <a:xfrm>
            <a:off x="1758042" y="3347111"/>
            <a:ext cx="21834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Grotesque" panose="020B0504020202020204" pitchFamily="34" charset="0"/>
                <a:cs typeface="Times New Roman" panose="02020603050405020304" pitchFamily="18" charset="0"/>
              </a:rPr>
              <a:t>+87</a:t>
            </a:r>
            <a:endParaRPr lang="es-ES" sz="4000" dirty="0">
              <a:solidFill>
                <a:schemeClr val="bg1"/>
              </a:solidFill>
              <a:latin typeface="Grotesque" panose="020B05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557AA1E-A185-439A-BC8A-664D7F041656}"/>
              </a:ext>
            </a:extLst>
          </p:cNvPr>
          <p:cNvSpPr/>
          <p:nvPr/>
        </p:nvSpPr>
        <p:spPr>
          <a:xfrm>
            <a:off x="2172819" y="3928478"/>
            <a:ext cx="286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Grotesque Light" panose="020B03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3600" b="1" dirty="0">
                <a:solidFill>
                  <a:schemeClr val="bg1"/>
                </a:solidFill>
                <a:latin typeface="Grotesque Light" panose="020B0304020202020204" pitchFamily="34" charset="0"/>
                <a:cs typeface="Times New Roman" panose="02020603050405020304" pitchFamily="18" charset="0"/>
              </a:rPr>
              <a:t>25%</a:t>
            </a:r>
            <a:endParaRPr lang="es-ES" sz="3600" dirty="0">
              <a:solidFill>
                <a:schemeClr val="bg1"/>
              </a:solidFill>
              <a:latin typeface="Grotesque Light" panose="020B03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AE73BE8-B4A9-46C2-A136-CF2DF34028B5}"/>
              </a:ext>
            </a:extLst>
          </p:cNvPr>
          <p:cNvSpPr/>
          <p:nvPr/>
        </p:nvSpPr>
        <p:spPr>
          <a:xfrm>
            <a:off x="7090075" y="3352924"/>
            <a:ext cx="2403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Grotesque" panose="020B0504020202020204" pitchFamily="34" charset="0"/>
                <a:cs typeface="Times New Roman" panose="02020603050405020304" pitchFamily="18" charset="0"/>
              </a:rPr>
              <a:t>+13</a:t>
            </a:r>
            <a:endParaRPr lang="es-ES" sz="4000" dirty="0">
              <a:solidFill>
                <a:schemeClr val="bg1"/>
              </a:solidFill>
              <a:latin typeface="Grotesque" panose="020B0504020202020204" pitchFamily="34" charset="0"/>
            </a:endParaRPr>
          </a:p>
        </p:txBody>
      </p:sp>
      <p:pic>
        <p:nvPicPr>
          <p:cNvPr id="20" name="Gráfico 19" descr="Bombilla y equipo ">
            <a:extLst>
              <a:ext uri="{FF2B5EF4-FFF2-40B4-BE49-F238E27FC236}">
                <a16:creationId xmlns:a16="http://schemas.microsoft.com/office/drawing/2014/main" id="{B8041B12-4C25-403D-BE28-E80AED1D9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927" y="1618616"/>
            <a:ext cx="914400" cy="914400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F2603391-1F8D-4DC6-9264-6033C1D069E6}"/>
              </a:ext>
            </a:extLst>
          </p:cNvPr>
          <p:cNvGrpSpPr/>
          <p:nvPr/>
        </p:nvGrpSpPr>
        <p:grpSpPr>
          <a:xfrm>
            <a:off x="903773" y="3669892"/>
            <a:ext cx="789050" cy="619731"/>
            <a:chOff x="903773" y="3711553"/>
            <a:chExt cx="789050" cy="619731"/>
          </a:xfrm>
        </p:grpSpPr>
        <p:sp>
          <p:nvSpPr>
            <p:cNvPr id="35" name="Círculo: vacío 34">
              <a:extLst>
                <a:ext uri="{FF2B5EF4-FFF2-40B4-BE49-F238E27FC236}">
                  <a16:creationId xmlns:a16="http://schemas.microsoft.com/office/drawing/2014/main" id="{654BB908-560B-43D6-A609-CD5A0251B6DD}"/>
                </a:ext>
              </a:extLst>
            </p:cNvPr>
            <p:cNvSpPr/>
            <p:nvPr/>
          </p:nvSpPr>
          <p:spPr>
            <a:xfrm rot="2899902">
              <a:off x="980022" y="3635304"/>
              <a:ext cx="619731" cy="772230"/>
            </a:xfrm>
            <a:prstGeom prst="donut">
              <a:avLst>
                <a:gd name="adj" fmla="val 17676"/>
              </a:avLst>
            </a:prstGeom>
            <a:noFill/>
            <a:ln w="50800">
              <a:solidFill>
                <a:srgbClr val="EEB6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F45BF181-8520-4931-A97D-1E4235E54CA4}"/>
                </a:ext>
              </a:extLst>
            </p:cNvPr>
            <p:cNvSpPr/>
            <p:nvPr/>
          </p:nvSpPr>
          <p:spPr>
            <a:xfrm>
              <a:off x="1051949" y="3921623"/>
              <a:ext cx="640874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baseline="30000" dirty="0">
                  <a:solidFill>
                    <a:srgbClr val="EEB621"/>
                  </a:solidFill>
                  <a:latin typeface="Grotesque" panose="020B0504020202020204" pitchFamily="34" charset="0"/>
                  <a:cs typeface="Times New Roman" panose="02020603050405020304" pitchFamily="18" charset="0"/>
                </a:rPr>
                <a:t>CT</a:t>
              </a:r>
              <a:endParaRPr lang="es-ES" b="1" baseline="30000" dirty="0">
                <a:solidFill>
                  <a:srgbClr val="EEB621"/>
                </a:solidFill>
                <a:latin typeface="Grotesque" panose="020B0504020202020204" pitchFamily="34" charset="0"/>
              </a:endParaRP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362A3524-503E-4259-A5B4-6BBCA3E14FB6}"/>
              </a:ext>
            </a:extLst>
          </p:cNvPr>
          <p:cNvGrpSpPr/>
          <p:nvPr/>
        </p:nvGrpSpPr>
        <p:grpSpPr>
          <a:xfrm>
            <a:off x="6175950" y="3667558"/>
            <a:ext cx="772230" cy="619731"/>
            <a:chOff x="903773" y="3711553"/>
            <a:chExt cx="772230" cy="619731"/>
          </a:xfrm>
        </p:grpSpPr>
        <p:sp>
          <p:nvSpPr>
            <p:cNvPr id="40" name="Círculo: vacío 39">
              <a:extLst>
                <a:ext uri="{FF2B5EF4-FFF2-40B4-BE49-F238E27FC236}">
                  <a16:creationId xmlns:a16="http://schemas.microsoft.com/office/drawing/2014/main" id="{1AD38724-1D5C-4D93-90E4-C8E01FDC3A24}"/>
                </a:ext>
              </a:extLst>
            </p:cNvPr>
            <p:cNvSpPr/>
            <p:nvPr/>
          </p:nvSpPr>
          <p:spPr>
            <a:xfrm rot="2899902">
              <a:off x="980022" y="3635304"/>
              <a:ext cx="619731" cy="772230"/>
            </a:xfrm>
            <a:prstGeom prst="donut">
              <a:avLst>
                <a:gd name="adj" fmla="val 17676"/>
              </a:avLst>
            </a:prstGeom>
            <a:noFill/>
            <a:ln w="50800">
              <a:solidFill>
                <a:srgbClr val="EEB6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7C04CF80-28DE-4E30-9510-8BAF2CCA8992}"/>
                </a:ext>
              </a:extLst>
            </p:cNvPr>
            <p:cNvSpPr/>
            <p:nvPr/>
          </p:nvSpPr>
          <p:spPr>
            <a:xfrm>
              <a:off x="985544" y="3955862"/>
              <a:ext cx="640874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baseline="30000" dirty="0" err="1">
                  <a:solidFill>
                    <a:srgbClr val="EEB621"/>
                  </a:solidFill>
                  <a:latin typeface="Grotesque" panose="020B05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Rej</a:t>
              </a:r>
              <a:endParaRPr lang="es-ES" b="1" baseline="30000" dirty="0">
                <a:solidFill>
                  <a:srgbClr val="EEB621"/>
                </a:solidFill>
                <a:latin typeface="Grotesque" panose="020B0504020202020204" pitchFamily="34" charset="0"/>
              </a:endParaRPr>
            </a:p>
          </p:txBody>
        </p:sp>
      </p:grp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3212D37-0E85-4ADE-ADAB-ECD0ACC488A8}"/>
              </a:ext>
            </a:extLst>
          </p:cNvPr>
          <p:cNvCxnSpPr>
            <a:cxnSpLocks/>
          </p:cNvCxnSpPr>
          <p:nvPr/>
        </p:nvCxnSpPr>
        <p:spPr>
          <a:xfrm>
            <a:off x="888568" y="3134272"/>
            <a:ext cx="3900189" cy="0"/>
          </a:xfrm>
          <a:prstGeom prst="line">
            <a:avLst/>
          </a:prstGeom>
          <a:ln w="12700">
            <a:solidFill>
              <a:srgbClr val="EE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C731AD3F-F61C-431A-A486-2E974154526D}"/>
              </a:ext>
            </a:extLst>
          </p:cNvPr>
          <p:cNvCxnSpPr>
            <a:cxnSpLocks/>
          </p:cNvCxnSpPr>
          <p:nvPr/>
        </p:nvCxnSpPr>
        <p:spPr>
          <a:xfrm>
            <a:off x="6201122" y="3134272"/>
            <a:ext cx="3949557" cy="0"/>
          </a:xfrm>
          <a:prstGeom prst="line">
            <a:avLst/>
          </a:prstGeom>
          <a:ln w="12700">
            <a:solidFill>
              <a:srgbClr val="EE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9B87705-9534-4B75-BE65-ACE8633BD408}"/>
              </a:ext>
            </a:extLst>
          </p:cNvPr>
          <p:cNvSpPr/>
          <p:nvPr/>
        </p:nvSpPr>
        <p:spPr>
          <a:xfrm>
            <a:off x="1777522" y="4782906"/>
            <a:ext cx="2651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Grotesque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+56</a:t>
            </a:r>
            <a:endParaRPr lang="es-ES" sz="4000" b="1" dirty="0">
              <a:solidFill>
                <a:schemeClr val="bg1"/>
              </a:solidFill>
              <a:latin typeface="Grotesque" panose="020B0504020202020204" pitchFamily="34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1DEBCFC-470E-4435-B51E-43E5FE75CCC0}"/>
              </a:ext>
            </a:extLst>
          </p:cNvPr>
          <p:cNvSpPr/>
          <p:nvPr/>
        </p:nvSpPr>
        <p:spPr>
          <a:xfrm>
            <a:off x="1806550" y="5335154"/>
            <a:ext cx="2972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chemeClr val="bg1"/>
              </a:solidFill>
              <a:latin typeface="Grotesque Light" panose="020B03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870A95AE-07D7-4D5D-9560-AB94AC42A112}"/>
              </a:ext>
            </a:extLst>
          </p:cNvPr>
          <p:cNvSpPr/>
          <p:nvPr/>
        </p:nvSpPr>
        <p:spPr>
          <a:xfrm>
            <a:off x="7090075" y="4778819"/>
            <a:ext cx="2651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4000" b="1" dirty="0">
              <a:solidFill>
                <a:schemeClr val="bg1"/>
              </a:solidFill>
              <a:latin typeface="Grotesque" panose="020B0504020202020204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50FFE953-BA30-42E3-A5A9-969B51AB57A5}"/>
              </a:ext>
            </a:extLst>
          </p:cNvPr>
          <p:cNvSpPr/>
          <p:nvPr/>
        </p:nvSpPr>
        <p:spPr>
          <a:xfrm>
            <a:off x="7119102" y="5331067"/>
            <a:ext cx="320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chemeClr val="bg1"/>
              </a:solidFill>
              <a:latin typeface="Grotesque Light" panose="020B0304020202020204" pitchFamily="34" charset="0"/>
            </a:endParaRPr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C37C10BF-8473-48E1-B307-60F507737932}"/>
              </a:ext>
            </a:extLst>
          </p:cNvPr>
          <p:cNvCxnSpPr>
            <a:cxnSpLocks/>
          </p:cNvCxnSpPr>
          <p:nvPr/>
        </p:nvCxnSpPr>
        <p:spPr>
          <a:xfrm>
            <a:off x="1846968" y="4705231"/>
            <a:ext cx="2916000" cy="0"/>
          </a:xfrm>
          <a:prstGeom prst="line">
            <a:avLst/>
          </a:prstGeom>
          <a:ln w="12700">
            <a:solidFill>
              <a:srgbClr val="EE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72E85390-BEDB-4B15-90D2-E3E8C45DB4B6}"/>
              </a:ext>
            </a:extLst>
          </p:cNvPr>
          <p:cNvCxnSpPr>
            <a:cxnSpLocks/>
          </p:cNvCxnSpPr>
          <p:nvPr/>
        </p:nvCxnSpPr>
        <p:spPr>
          <a:xfrm>
            <a:off x="7234679" y="4705231"/>
            <a:ext cx="2916000" cy="0"/>
          </a:xfrm>
          <a:prstGeom prst="line">
            <a:avLst/>
          </a:prstGeom>
          <a:ln w="12700">
            <a:solidFill>
              <a:srgbClr val="EE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C0C00E46-D071-4D45-AAB5-A2EC58FA8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17" y="6231071"/>
            <a:ext cx="1202378" cy="515305"/>
          </a:xfrm>
          <a:prstGeom prst="rect">
            <a:avLst/>
          </a:prstGeom>
        </p:spPr>
      </p:pic>
      <p:sp>
        <p:nvSpPr>
          <p:cNvPr id="2" name="Flecha: hacia arriba 1">
            <a:extLst>
              <a:ext uri="{FF2B5EF4-FFF2-40B4-BE49-F238E27FC236}">
                <a16:creationId xmlns:a16="http://schemas.microsoft.com/office/drawing/2014/main" id="{BBFE0042-6D82-50AF-C553-3F3566245C22}"/>
              </a:ext>
            </a:extLst>
          </p:cNvPr>
          <p:cNvSpPr/>
          <p:nvPr/>
        </p:nvSpPr>
        <p:spPr>
          <a:xfrm>
            <a:off x="1856764" y="2548169"/>
            <a:ext cx="241934" cy="25287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: hacia arriba 2">
            <a:extLst>
              <a:ext uri="{FF2B5EF4-FFF2-40B4-BE49-F238E27FC236}">
                <a16:creationId xmlns:a16="http://schemas.microsoft.com/office/drawing/2014/main" id="{B868002D-30C2-D34C-210B-5DF954113911}"/>
              </a:ext>
            </a:extLst>
          </p:cNvPr>
          <p:cNvSpPr/>
          <p:nvPr/>
        </p:nvSpPr>
        <p:spPr>
          <a:xfrm>
            <a:off x="7397849" y="2375635"/>
            <a:ext cx="241934" cy="25287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hacia arriba 6">
            <a:extLst>
              <a:ext uri="{FF2B5EF4-FFF2-40B4-BE49-F238E27FC236}">
                <a16:creationId xmlns:a16="http://schemas.microsoft.com/office/drawing/2014/main" id="{9BBF998A-6A0E-1754-C8D8-3D5C57CC37AF}"/>
              </a:ext>
            </a:extLst>
          </p:cNvPr>
          <p:cNvSpPr/>
          <p:nvPr/>
        </p:nvSpPr>
        <p:spPr>
          <a:xfrm>
            <a:off x="1888197" y="5558167"/>
            <a:ext cx="241934" cy="25287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hacia arriba 16">
            <a:extLst>
              <a:ext uri="{FF2B5EF4-FFF2-40B4-BE49-F238E27FC236}">
                <a16:creationId xmlns:a16="http://schemas.microsoft.com/office/drawing/2014/main" id="{08A56EEA-8161-5C95-51D2-DCF623B15117}"/>
              </a:ext>
            </a:extLst>
          </p:cNvPr>
          <p:cNvSpPr/>
          <p:nvPr/>
        </p:nvSpPr>
        <p:spPr>
          <a:xfrm>
            <a:off x="1928089" y="4125208"/>
            <a:ext cx="241934" cy="25287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2CCCF000-143A-2B70-EEA6-0CD822A35AFD}"/>
              </a:ext>
            </a:extLst>
          </p:cNvPr>
          <p:cNvGrpSpPr/>
          <p:nvPr/>
        </p:nvGrpSpPr>
        <p:grpSpPr>
          <a:xfrm>
            <a:off x="819171" y="4825243"/>
            <a:ext cx="789050" cy="619731"/>
            <a:chOff x="903773" y="3711553"/>
            <a:chExt cx="789050" cy="619731"/>
          </a:xfrm>
        </p:grpSpPr>
        <p:sp>
          <p:nvSpPr>
            <p:cNvPr id="19" name="Círculo: vacío 18">
              <a:extLst>
                <a:ext uri="{FF2B5EF4-FFF2-40B4-BE49-F238E27FC236}">
                  <a16:creationId xmlns:a16="http://schemas.microsoft.com/office/drawing/2014/main" id="{39E67D52-B4F7-3419-43CC-A8B8BF87815E}"/>
                </a:ext>
              </a:extLst>
            </p:cNvPr>
            <p:cNvSpPr/>
            <p:nvPr/>
          </p:nvSpPr>
          <p:spPr>
            <a:xfrm rot="2899902">
              <a:off x="980022" y="3635304"/>
              <a:ext cx="619731" cy="772230"/>
            </a:xfrm>
            <a:prstGeom prst="donut">
              <a:avLst>
                <a:gd name="adj" fmla="val 17676"/>
              </a:avLst>
            </a:prstGeom>
            <a:noFill/>
            <a:ln w="50800">
              <a:solidFill>
                <a:srgbClr val="EEB6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D2B1108A-B355-2434-8343-F971F8A65697}"/>
                </a:ext>
              </a:extLst>
            </p:cNvPr>
            <p:cNvSpPr/>
            <p:nvPr/>
          </p:nvSpPr>
          <p:spPr>
            <a:xfrm>
              <a:off x="1051949" y="3921623"/>
              <a:ext cx="640874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baseline="30000" dirty="0">
                  <a:solidFill>
                    <a:srgbClr val="EEB621"/>
                  </a:solidFill>
                  <a:latin typeface="Grotesque" panose="020B0504020202020204" pitchFamily="34" charset="0"/>
                  <a:cs typeface="Times New Roman" panose="02020603050405020304" pitchFamily="18" charset="0"/>
                </a:rPr>
                <a:t>NP</a:t>
              </a:r>
              <a:endParaRPr lang="es-ES" b="1" baseline="30000" dirty="0">
                <a:solidFill>
                  <a:srgbClr val="EEB621"/>
                </a:solidFill>
                <a:latin typeface="Grotesque" panose="020B0504020202020204" pitchFamily="34" charset="0"/>
              </a:endParaRPr>
            </a:p>
          </p:txBody>
        </p:sp>
      </p:grp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E7C495E-CE35-DEF7-41BA-886DC02964B6}"/>
              </a:ext>
            </a:extLst>
          </p:cNvPr>
          <p:cNvSpPr/>
          <p:nvPr/>
        </p:nvSpPr>
        <p:spPr>
          <a:xfrm>
            <a:off x="2100786" y="5357659"/>
            <a:ext cx="286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Grotesque Light" panose="020B03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3600" b="1" dirty="0">
                <a:solidFill>
                  <a:schemeClr val="bg1"/>
                </a:solidFill>
                <a:latin typeface="Grotesque Light" panose="020B0304020202020204" pitchFamily="34" charset="0"/>
                <a:cs typeface="Times New Roman" panose="02020603050405020304" pitchFamily="18" charset="0"/>
              </a:rPr>
              <a:t>25%</a:t>
            </a:r>
            <a:endParaRPr lang="es-ES" sz="3600" dirty="0">
              <a:solidFill>
                <a:schemeClr val="bg1"/>
              </a:solidFill>
              <a:latin typeface="Grotesque Light" panose="020B0304020202020204" pitchFamily="34" charset="0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2A90D8D0-EBE5-F8C0-081D-74CC1EE03585}"/>
              </a:ext>
            </a:extLst>
          </p:cNvPr>
          <p:cNvGrpSpPr/>
          <p:nvPr/>
        </p:nvGrpSpPr>
        <p:grpSpPr>
          <a:xfrm>
            <a:off x="6167539" y="1857816"/>
            <a:ext cx="772230" cy="619731"/>
            <a:chOff x="903773" y="3711553"/>
            <a:chExt cx="772230" cy="619731"/>
          </a:xfrm>
        </p:grpSpPr>
        <p:sp>
          <p:nvSpPr>
            <p:cNvPr id="30" name="Círculo: vacío 29">
              <a:extLst>
                <a:ext uri="{FF2B5EF4-FFF2-40B4-BE49-F238E27FC236}">
                  <a16:creationId xmlns:a16="http://schemas.microsoft.com/office/drawing/2014/main" id="{E61E52AA-3FB5-344E-392D-1C83A2582F30}"/>
                </a:ext>
              </a:extLst>
            </p:cNvPr>
            <p:cNvSpPr/>
            <p:nvPr/>
          </p:nvSpPr>
          <p:spPr>
            <a:xfrm rot="2899902">
              <a:off x="980022" y="3635304"/>
              <a:ext cx="619731" cy="772230"/>
            </a:xfrm>
            <a:prstGeom prst="donut">
              <a:avLst>
                <a:gd name="adj" fmla="val 17676"/>
              </a:avLst>
            </a:prstGeom>
            <a:noFill/>
            <a:ln w="50800">
              <a:solidFill>
                <a:srgbClr val="EEB6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8F399570-6AEE-16EA-DF61-19068659B11E}"/>
                </a:ext>
              </a:extLst>
            </p:cNvPr>
            <p:cNvSpPr/>
            <p:nvPr/>
          </p:nvSpPr>
          <p:spPr>
            <a:xfrm>
              <a:off x="975837" y="3958260"/>
              <a:ext cx="644922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baseline="30000" dirty="0">
                  <a:solidFill>
                    <a:srgbClr val="EEB621"/>
                  </a:solidFill>
                  <a:latin typeface="Grotesque" panose="020B0504020202020204" pitchFamily="34" charset="0"/>
                  <a:cs typeface="Times New Roman" panose="02020603050405020304" pitchFamily="18" charset="0"/>
                </a:rPr>
                <a:t>NSP</a:t>
              </a:r>
              <a:endParaRPr lang="es-ES" b="1" baseline="30000" dirty="0">
                <a:solidFill>
                  <a:srgbClr val="EEB621"/>
                </a:solidFill>
                <a:latin typeface="Grotesque" panose="020B0504020202020204" pitchFamily="34" charset="0"/>
              </a:endParaRPr>
            </a:p>
          </p:txBody>
        </p:sp>
      </p:grp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24DA551-146B-C9A3-4668-E8C56C712282}"/>
              </a:ext>
            </a:extLst>
          </p:cNvPr>
          <p:cNvSpPr/>
          <p:nvPr/>
        </p:nvSpPr>
        <p:spPr>
          <a:xfrm>
            <a:off x="7225280" y="1548838"/>
            <a:ext cx="2651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Grotesque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+52</a:t>
            </a:r>
            <a:endParaRPr lang="es-ES" sz="4000" b="1" dirty="0">
              <a:solidFill>
                <a:schemeClr val="bg1"/>
              </a:solidFill>
              <a:latin typeface="Grotesque" panose="020B050402020202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335EB43D-C9BC-5B98-B9CB-5C383F0C0FB1}"/>
              </a:ext>
            </a:extLst>
          </p:cNvPr>
          <p:cNvSpPr/>
          <p:nvPr/>
        </p:nvSpPr>
        <p:spPr>
          <a:xfrm>
            <a:off x="7397849" y="3947276"/>
            <a:ext cx="286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Grotesque Light" panose="020B03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3600" b="1" dirty="0">
                <a:solidFill>
                  <a:schemeClr val="bg1"/>
                </a:solidFill>
                <a:latin typeface="Grotesque Light" panose="020B0304020202020204" pitchFamily="34" charset="0"/>
                <a:cs typeface="Times New Roman" panose="02020603050405020304" pitchFamily="18" charset="0"/>
              </a:rPr>
              <a:t>9%</a:t>
            </a:r>
            <a:endParaRPr lang="es-ES" sz="3600" dirty="0">
              <a:solidFill>
                <a:schemeClr val="bg1"/>
              </a:solidFill>
              <a:latin typeface="Grotesque Light" panose="020B0304020202020204" pitchFamily="34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EAF241BC-E33F-89A2-F7A6-221D44D504D4}"/>
              </a:ext>
            </a:extLst>
          </p:cNvPr>
          <p:cNvSpPr/>
          <p:nvPr/>
        </p:nvSpPr>
        <p:spPr>
          <a:xfrm>
            <a:off x="7725796" y="2313274"/>
            <a:ext cx="286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Grotesque Light" panose="020B03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3600" b="1" dirty="0">
                <a:solidFill>
                  <a:schemeClr val="bg1"/>
                </a:solidFill>
                <a:latin typeface="Grotesque Light" panose="020B0304020202020204" pitchFamily="34" charset="0"/>
                <a:cs typeface="Times New Roman" panose="02020603050405020304" pitchFamily="18" charset="0"/>
              </a:rPr>
              <a:t>22%</a:t>
            </a:r>
            <a:endParaRPr lang="es-ES" sz="3600" dirty="0">
              <a:solidFill>
                <a:schemeClr val="bg1"/>
              </a:solidFill>
              <a:latin typeface="Grotesque Light" panose="020B0304020202020204" pitchFamily="34" charset="0"/>
            </a:endParaRPr>
          </a:p>
        </p:txBody>
      </p:sp>
      <p:sp>
        <p:nvSpPr>
          <p:cNvPr id="47" name="Flecha: hacia arriba 46">
            <a:extLst>
              <a:ext uri="{FF2B5EF4-FFF2-40B4-BE49-F238E27FC236}">
                <a16:creationId xmlns:a16="http://schemas.microsoft.com/office/drawing/2014/main" id="{6424242E-DD93-861E-4D24-F0C8480DCD21}"/>
              </a:ext>
            </a:extLst>
          </p:cNvPr>
          <p:cNvSpPr/>
          <p:nvPr/>
        </p:nvSpPr>
        <p:spPr>
          <a:xfrm>
            <a:off x="7206200" y="4139444"/>
            <a:ext cx="241934" cy="25287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CB32F33-C585-0663-EC77-ACA0620A5C10}"/>
              </a:ext>
            </a:extLst>
          </p:cNvPr>
          <p:cNvSpPr/>
          <p:nvPr/>
        </p:nvSpPr>
        <p:spPr>
          <a:xfrm>
            <a:off x="7084482" y="4912379"/>
            <a:ext cx="40608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Grotesque" panose="020B0504020202020204" pitchFamily="34" charset="0"/>
                <a:cs typeface="Times New Roman" panose="02020603050405020304" pitchFamily="18" charset="0"/>
              </a:rPr>
              <a:t>+625 </a:t>
            </a:r>
            <a:r>
              <a:rPr lang="es-ES" dirty="0">
                <a:solidFill>
                  <a:schemeClr val="bg1"/>
                </a:solidFill>
                <a:latin typeface="Grotesque Light" panose="020B0304020202020204" pitchFamily="34" charset="0"/>
                <a:cs typeface="Times New Roman" panose="02020603050405020304" pitchFamily="18" charset="0"/>
              </a:rPr>
              <a:t>festejos populares en 2022</a:t>
            </a:r>
          </a:p>
          <a:p>
            <a:r>
              <a:rPr lang="es-ES" sz="4000" b="1" dirty="0">
                <a:solidFill>
                  <a:schemeClr val="bg1"/>
                </a:solidFill>
                <a:latin typeface="Grotesque" panose="020B0504020202020204" pitchFamily="34" charset="0"/>
                <a:cs typeface="Times New Roman" panose="02020603050405020304" pitchFamily="18" charset="0"/>
              </a:rPr>
              <a:t>   </a:t>
            </a:r>
            <a:r>
              <a:rPr lang="es-ES" sz="3600" dirty="0">
                <a:solidFill>
                  <a:schemeClr val="bg1"/>
                </a:solidFill>
                <a:latin typeface="Grotesque" panose="020B0504020202020204" pitchFamily="34" charset="0"/>
                <a:cs typeface="Times New Roman" panose="02020603050405020304" pitchFamily="18" charset="0"/>
              </a:rPr>
              <a:t>3,4%</a:t>
            </a:r>
          </a:p>
        </p:txBody>
      </p:sp>
      <p:sp>
        <p:nvSpPr>
          <p:cNvPr id="22" name="Flecha: hacia arriba 21">
            <a:extLst>
              <a:ext uri="{FF2B5EF4-FFF2-40B4-BE49-F238E27FC236}">
                <a16:creationId xmlns:a16="http://schemas.microsoft.com/office/drawing/2014/main" id="{E6B529F1-D5ED-FAC0-96BD-EA5F2A0E521C}"/>
              </a:ext>
            </a:extLst>
          </p:cNvPr>
          <p:cNvSpPr/>
          <p:nvPr/>
        </p:nvSpPr>
        <p:spPr>
          <a:xfrm>
            <a:off x="7206200" y="5756823"/>
            <a:ext cx="241934" cy="25287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Gráfico 22" descr="Bombilla y equipo ">
            <a:extLst>
              <a:ext uri="{FF2B5EF4-FFF2-40B4-BE49-F238E27FC236}">
                <a16:creationId xmlns:a16="http://schemas.microsoft.com/office/drawing/2014/main" id="{B4CC6D2A-9BEC-C114-BB55-B52373C8F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4817" y="49123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4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ielo, exterior, edificio&#10;&#10;Descripción generada automáticamente">
            <a:extLst>
              <a:ext uri="{FF2B5EF4-FFF2-40B4-BE49-F238E27FC236}">
                <a16:creationId xmlns:a16="http://schemas.microsoft.com/office/drawing/2014/main" id="{937B1F5B-318E-44BE-8A54-AF8DE9120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riángulo isósceles 24">
            <a:extLst>
              <a:ext uri="{FF2B5EF4-FFF2-40B4-BE49-F238E27FC236}">
                <a16:creationId xmlns:a16="http://schemas.microsoft.com/office/drawing/2014/main" id="{96DF5092-802E-4F1A-985C-AFF65FA25CDD}"/>
              </a:ext>
            </a:extLst>
          </p:cNvPr>
          <p:cNvSpPr/>
          <p:nvPr/>
        </p:nvSpPr>
        <p:spPr>
          <a:xfrm rot="5400000">
            <a:off x="-231775" y="231775"/>
            <a:ext cx="6559550" cy="6096000"/>
          </a:xfrm>
          <a:prstGeom prst="triangle">
            <a:avLst>
              <a:gd name="adj" fmla="val 0"/>
            </a:avLst>
          </a:prstGeom>
          <a:solidFill>
            <a:srgbClr val="640814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isósceles 22">
            <a:extLst>
              <a:ext uri="{FF2B5EF4-FFF2-40B4-BE49-F238E27FC236}">
                <a16:creationId xmlns:a16="http://schemas.microsoft.com/office/drawing/2014/main" id="{9F9C419C-D3AA-4EC6-ABD7-B72B950541FB}"/>
              </a:ext>
            </a:extLst>
          </p:cNvPr>
          <p:cNvSpPr/>
          <p:nvPr/>
        </p:nvSpPr>
        <p:spPr>
          <a:xfrm rot="5400000">
            <a:off x="-177799" y="177799"/>
            <a:ext cx="5613398" cy="5257800"/>
          </a:xfrm>
          <a:prstGeom prst="triangle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859955AD-F7E0-4369-8270-FC3F70CCFC8C}"/>
              </a:ext>
            </a:extLst>
          </p:cNvPr>
          <p:cNvCxnSpPr>
            <a:cxnSpLocks/>
          </p:cNvCxnSpPr>
          <p:nvPr/>
        </p:nvCxnSpPr>
        <p:spPr>
          <a:xfrm>
            <a:off x="469900" y="1778000"/>
            <a:ext cx="2717800" cy="0"/>
          </a:xfrm>
          <a:prstGeom prst="line">
            <a:avLst/>
          </a:prstGeom>
          <a:ln w="12700">
            <a:solidFill>
              <a:srgbClr val="EE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10CF418-9985-4EE8-BEB5-25E9AC611E73}"/>
              </a:ext>
            </a:extLst>
          </p:cNvPr>
          <p:cNvSpPr txBox="1"/>
          <p:nvPr/>
        </p:nvSpPr>
        <p:spPr>
          <a:xfrm>
            <a:off x="406400" y="1955807"/>
            <a:ext cx="25527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solidFill>
                  <a:srgbClr val="640814"/>
                </a:solidFill>
                <a:latin typeface="Grotesque Light" panose="020B0304020202020204" pitchFamily="34" charset="0"/>
              </a:rPr>
              <a:t>FESTEJOS 2022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8BAF9C6-9840-4863-8781-E44AA7468E5A}"/>
              </a:ext>
            </a:extLst>
          </p:cNvPr>
          <p:cNvSpPr txBox="1"/>
          <p:nvPr/>
        </p:nvSpPr>
        <p:spPr>
          <a:xfrm>
            <a:off x="292100" y="11523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>
                <a:solidFill>
                  <a:srgbClr val="EEB621"/>
                </a:solidFill>
                <a:latin typeface="Grotesque Light" panose="020B0304020202020204" pitchFamily="34" charset="0"/>
              </a:rPr>
              <a:t>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C737FB-6144-4D3E-8D7B-98E83E72E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" y="2621671"/>
            <a:ext cx="1325963" cy="568270"/>
          </a:xfrm>
          <a:prstGeom prst="rect">
            <a:avLst/>
          </a:prstGeom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B4D86638-65C5-2AD9-5A68-99771D96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4" y="6231071"/>
            <a:ext cx="596878" cy="6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67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6C709C-1A1E-4CB0-9087-44F0F237B911}"/>
              </a:ext>
            </a:extLst>
          </p:cNvPr>
          <p:cNvSpPr/>
          <p:nvPr/>
        </p:nvSpPr>
        <p:spPr>
          <a:xfrm>
            <a:off x="0" y="1117600"/>
            <a:ext cx="901700" cy="76200"/>
          </a:xfrm>
          <a:prstGeom prst="rect">
            <a:avLst/>
          </a:prstGeom>
          <a:solidFill>
            <a:srgbClr val="640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B0A942-B699-470D-B467-EC02C7C342FA}"/>
              </a:ext>
            </a:extLst>
          </p:cNvPr>
          <p:cNvSpPr/>
          <p:nvPr/>
        </p:nvSpPr>
        <p:spPr>
          <a:xfrm>
            <a:off x="901700" y="1117600"/>
            <a:ext cx="6908800" cy="76200"/>
          </a:xfrm>
          <a:prstGeom prst="rect">
            <a:avLst/>
          </a:prstGeom>
          <a:gradFill flip="none" rotWithShape="1">
            <a:gsLst>
              <a:gs pos="21000">
                <a:schemeClr val="bg1"/>
              </a:gs>
              <a:gs pos="73000">
                <a:srgbClr val="EEB62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5CC4D5-F999-44F8-8F91-09333156C35B}"/>
              </a:ext>
            </a:extLst>
          </p:cNvPr>
          <p:cNvSpPr txBox="1"/>
          <p:nvPr/>
        </p:nvSpPr>
        <p:spPr>
          <a:xfrm>
            <a:off x="800100" y="533400"/>
            <a:ext cx="67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rotesque Light" panose="020B0304020202020204" pitchFamily="34" charset="0"/>
              </a:rPr>
              <a:t>Introducción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CEAEA47-ABB6-48FF-9EAB-499D48B6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17" y="6231071"/>
            <a:ext cx="1202378" cy="515305"/>
          </a:xfrm>
          <a:prstGeom prst="rect">
            <a:avLst/>
          </a:prstGeom>
        </p:spPr>
      </p:pic>
      <p:pic>
        <p:nvPicPr>
          <p:cNvPr id="3074" name="Imagen 2">
            <a:extLst>
              <a:ext uri="{FF2B5EF4-FFF2-40B4-BE49-F238E27FC236}">
                <a16:creationId xmlns:a16="http://schemas.microsoft.com/office/drawing/2014/main" id="{2D99435A-4470-ACB6-252E-9639E24A4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4" y="6231071"/>
            <a:ext cx="596878" cy="6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B1DBB2F-9656-26A0-55FA-F81692D5003B}"/>
              </a:ext>
            </a:extLst>
          </p:cNvPr>
          <p:cNvSpPr txBox="1"/>
          <p:nvPr/>
        </p:nvSpPr>
        <p:spPr>
          <a:xfrm>
            <a:off x="1078302" y="1733909"/>
            <a:ext cx="10058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dirty="0">
                <a:latin typeface="Grotesque Light" panose="020B0304020202020204" pitchFamily="34" charset="0"/>
              </a:rPr>
              <a:t>En enero presentamos el informe que recogía los festejos con lidia celebrados en la temporada 2022.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400" dirty="0">
              <a:latin typeface="Grotesque Light" panose="020B03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dirty="0">
                <a:latin typeface="Grotesque Light" panose="020B0304020202020204" pitchFamily="34" charset="0"/>
              </a:rPr>
              <a:t>En este nuevo informe incorporamos todos los festejos celebrados en España en 2022, incluyendo los festejos populares.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400" dirty="0">
              <a:latin typeface="Grotesque Light" panose="020B03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dirty="0">
                <a:latin typeface="Grotesque Light" panose="020B0304020202020204" pitchFamily="34" charset="0"/>
              </a:rPr>
              <a:t>Nos parece importante completar el informe debido al volumen de festejos y la importancia de los espectáculos taurinos en la geografía nacional.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400" dirty="0">
              <a:latin typeface="Grotesque Light" panose="020B03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dirty="0">
                <a:latin typeface="Grotesque Light" panose="020B0304020202020204" pitchFamily="34" charset="0"/>
              </a:rPr>
              <a:t>Se recogen los festejos celebrados en las diferentes CCAA, así como de en las distintas provincias y su número por meses.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400" dirty="0">
              <a:latin typeface="Grotesque Light" panose="020B03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dirty="0">
                <a:latin typeface="Grotesque Light" panose="020B0304020202020204" pitchFamily="34" charset="0"/>
              </a:rPr>
              <a:t>Al igual que en el informe anterior se destalla una evolución de festejos incluyendo los festejos populares.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400" dirty="0">
              <a:latin typeface="Grotesque Light" panose="020B03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dirty="0">
                <a:latin typeface="Grotesque Light" panose="020B0304020202020204" pitchFamily="34" charset="0"/>
              </a:rPr>
              <a:t>La tipología de festejo es a criterio de ANOET, que necesariamente no tienen que coincidir con otras estadísticas.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400" dirty="0">
              <a:latin typeface="Grotesque Light" panose="020B03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dirty="0">
                <a:latin typeface="Grotesque Light" panose="020B0304020202020204" pitchFamily="34" charset="0"/>
              </a:rPr>
              <a:t>Los datos son recogidos de distintas fuentes.</a:t>
            </a:r>
          </a:p>
        </p:txBody>
      </p:sp>
      <p:pic>
        <p:nvPicPr>
          <p:cNvPr id="2050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0B0181EC-24CA-AE7B-29C4-2BDFAF9B8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4" y="618392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87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6C709C-1A1E-4CB0-9087-44F0F237B911}"/>
              </a:ext>
            </a:extLst>
          </p:cNvPr>
          <p:cNvSpPr/>
          <p:nvPr/>
        </p:nvSpPr>
        <p:spPr>
          <a:xfrm>
            <a:off x="0" y="1117600"/>
            <a:ext cx="901700" cy="76200"/>
          </a:xfrm>
          <a:prstGeom prst="rect">
            <a:avLst/>
          </a:prstGeom>
          <a:solidFill>
            <a:srgbClr val="640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B0A942-B699-470D-B467-EC02C7C342FA}"/>
              </a:ext>
            </a:extLst>
          </p:cNvPr>
          <p:cNvSpPr/>
          <p:nvPr/>
        </p:nvSpPr>
        <p:spPr>
          <a:xfrm>
            <a:off x="901700" y="1117600"/>
            <a:ext cx="6908800" cy="76200"/>
          </a:xfrm>
          <a:prstGeom prst="rect">
            <a:avLst/>
          </a:prstGeom>
          <a:gradFill flip="none" rotWithShape="1">
            <a:gsLst>
              <a:gs pos="21000">
                <a:schemeClr val="bg1"/>
              </a:gs>
              <a:gs pos="73000">
                <a:srgbClr val="EEB62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5CC4D5-F999-44F8-8F91-09333156C35B}"/>
              </a:ext>
            </a:extLst>
          </p:cNvPr>
          <p:cNvSpPr txBox="1"/>
          <p:nvPr/>
        </p:nvSpPr>
        <p:spPr>
          <a:xfrm>
            <a:off x="800100" y="533400"/>
            <a:ext cx="67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rotesque Light" panose="020B0304020202020204" pitchFamily="34" charset="0"/>
              </a:rPr>
              <a:t>Festejos 2022. Por tipología festejo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CEAEA47-ABB6-48FF-9EAB-499D48B6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17" y="6231071"/>
            <a:ext cx="1202378" cy="515305"/>
          </a:xfrm>
          <a:prstGeom prst="rect">
            <a:avLst/>
          </a:prstGeom>
        </p:spPr>
      </p:pic>
      <p:pic>
        <p:nvPicPr>
          <p:cNvPr id="3074" name="Imagen 2">
            <a:extLst>
              <a:ext uri="{FF2B5EF4-FFF2-40B4-BE49-F238E27FC236}">
                <a16:creationId xmlns:a16="http://schemas.microsoft.com/office/drawing/2014/main" id="{2D99435A-4470-ACB6-252E-9639E24A4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4" y="6231071"/>
            <a:ext cx="596878" cy="6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 descr="Gráfico&#10;&#10;Descripción generada automáticamente">
            <a:extLst>
              <a:ext uri="{FF2B5EF4-FFF2-40B4-BE49-F238E27FC236}">
                <a16:creationId xmlns:a16="http://schemas.microsoft.com/office/drawing/2014/main" id="{D13BB8A0-C7ED-41C0-7FE1-078E2EC1A4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26802" r="60227" b="50000"/>
          <a:stretch/>
        </p:blipFill>
        <p:spPr>
          <a:xfrm>
            <a:off x="1320835" y="2276475"/>
            <a:ext cx="8150969" cy="3006435"/>
          </a:xfrm>
          <a:prstGeom prst="rect">
            <a:avLst/>
          </a:prstGeom>
        </p:spPr>
      </p:pic>
      <p:pic>
        <p:nvPicPr>
          <p:cNvPr id="4098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74244FE2-CB53-9D50-5586-B564C9831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618392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14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6C709C-1A1E-4CB0-9087-44F0F237B911}"/>
              </a:ext>
            </a:extLst>
          </p:cNvPr>
          <p:cNvSpPr/>
          <p:nvPr/>
        </p:nvSpPr>
        <p:spPr>
          <a:xfrm>
            <a:off x="0" y="1117600"/>
            <a:ext cx="901700" cy="76200"/>
          </a:xfrm>
          <a:prstGeom prst="rect">
            <a:avLst/>
          </a:prstGeom>
          <a:solidFill>
            <a:srgbClr val="640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B0A942-B699-470D-B467-EC02C7C342FA}"/>
              </a:ext>
            </a:extLst>
          </p:cNvPr>
          <p:cNvSpPr/>
          <p:nvPr/>
        </p:nvSpPr>
        <p:spPr>
          <a:xfrm>
            <a:off x="901700" y="1117600"/>
            <a:ext cx="6908800" cy="76200"/>
          </a:xfrm>
          <a:prstGeom prst="rect">
            <a:avLst/>
          </a:prstGeom>
          <a:gradFill flip="none" rotWithShape="1">
            <a:gsLst>
              <a:gs pos="21000">
                <a:schemeClr val="bg1"/>
              </a:gs>
              <a:gs pos="73000">
                <a:srgbClr val="EEB62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5CC4D5-F999-44F8-8F91-09333156C35B}"/>
              </a:ext>
            </a:extLst>
          </p:cNvPr>
          <p:cNvSpPr txBox="1"/>
          <p:nvPr/>
        </p:nvSpPr>
        <p:spPr>
          <a:xfrm>
            <a:off x="800100" y="533400"/>
            <a:ext cx="67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rotesque Light" panose="020B0304020202020204" pitchFamily="34" charset="0"/>
              </a:rPr>
              <a:t>Festejos 2022. Por meses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CEAEA47-ABB6-48FF-9EAB-499D48B6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17" y="6231071"/>
            <a:ext cx="1202378" cy="515305"/>
          </a:xfrm>
          <a:prstGeom prst="rect">
            <a:avLst/>
          </a:prstGeom>
        </p:spPr>
      </p:pic>
      <p:pic>
        <p:nvPicPr>
          <p:cNvPr id="3074" name="Imagen 2">
            <a:extLst>
              <a:ext uri="{FF2B5EF4-FFF2-40B4-BE49-F238E27FC236}">
                <a16:creationId xmlns:a16="http://schemas.microsoft.com/office/drawing/2014/main" id="{2D99435A-4470-ACB6-252E-9639E24A4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4" y="6231071"/>
            <a:ext cx="596878" cy="6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Interfaz de usuario gráfica, Gráfico&#10;&#10;Descripción generada automáticamente">
            <a:extLst>
              <a:ext uri="{FF2B5EF4-FFF2-40B4-BE49-F238E27FC236}">
                <a16:creationId xmlns:a16="http://schemas.microsoft.com/office/drawing/2014/main" id="{267389CF-8D4F-DC30-8A93-CFD704F54F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5" t="22357" r="24864" b="50000"/>
          <a:stretch/>
        </p:blipFill>
        <p:spPr>
          <a:xfrm>
            <a:off x="911225" y="1828605"/>
            <a:ext cx="9400900" cy="3476640"/>
          </a:xfrm>
          <a:prstGeom prst="rect">
            <a:avLst/>
          </a:prstGeom>
        </p:spPr>
      </p:pic>
      <p:pic>
        <p:nvPicPr>
          <p:cNvPr id="5122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257B78FA-B128-FDEE-B346-A6CE86D3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7" y="613677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97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6C709C-1A1E-4CB0-9087-44F0F237B911}"/>
              </a:ext>
            </a:extLst>
          </p:cNvPr>
          <p:cNvSpPr/>
          <p:nvPr/>
        </p:nvSpPr>
        <p:spPr>
          <a:xfrm>
            <a:off x="0" y="1117600"/>
            <a:ext cx="901700" cy="76200"/>
          </a:xfrm>
          <a:prstGeom prst="rect">
            <a:avLst/>
          </a:prstGeom>
          <a:solidFill>
            <a:srgbClr val="640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B0A942-B699-470D-B467-EC02C7C342FA}"/>
              </a:ext>
            </a:extLst>
          </p:cNvPr>
          <p:cNvSpPr/>
          <p:nvPr/>
        </p:nvSpPr>
        <p:spPr>
          <a:xfrm>
            <a:off x="901700" y="1117600"/>
            <a:ext cx="6908800" cy="76200"/>
          </a:xfrm>
          <a:prstGeom prst="rect">
            <a:avLst/>
          </a:prstGeom>
          <a:gradFill flip="none" rotWithShape="1">
            <a:gsLst>
              <a:gs pos="21000">
                <a:schemeClr val="bg1"/>
              </a:gs>
              <a:gs pos="73000">
                <a:srgbClr val="EEB62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5CC4D5-F999-44F8-8F91-09333156C35B}"/>
              </a:ext>
            </a:extLst>
          </p:cNvPr>
          <p:cNvSpPr txBox="1"/>
          <p:nvPr/>
        </p:nvSpPr>
        <p:spPr>
          <a:xfrm>
            <a:off x="800100" y="533400"/>
            <a:ext cx="67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rotesque Light" panose="020B0304020202020204" pitchFamily="34" charset="0"/>
              </a:rPr>
              <a:t>Festejos 2022. Por CCAA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CEAEA47-ABB6-48FF-9EAB-499D48B6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17" y="6231071"/>
            <a:ext cx="1202378" cy="515305"/>
          </a:xfrm>
          <a:prstGeom prst="rect">
            <a:avLst/>
          </a:prstGeom>
        </p:spPr>
      </p:pic>
      <p:pic>
        <p:nvPicPr>
          <p:cNvPr id="3074" name="Imagen 2">
            <a:extLst>
              <a:ext uri="{FF2B5EF4-FFF2-40B4-BE49-F238E27FC236}">
                <a16:creationId xmlns:a16="http://schemas.microsoft.com/office/drawing/2014/main" id="{2D99435A-4470-ACB6-252E-9639E24A4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4" y="6231071"/>
            <a:ext cx="596878" cy="6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Gráfico&#10;&#10;Descripción generada automáticamente">
            <a:extLst>
              <a:ext uri="{FF2B5EF4-FFF2-40B4-BE49-F238E27FC236}">
                <a16:creationId xmlns:a16="http://schemas.microsoft.com/office/drawing/2014/main" id="{58075BB2-EAAC-9EE8-548E-3376F8A337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43233" r="55986" b="15286"/>
          <a:stretch/>
        </p:blipFill>
        <p:spPr>
          <a:xfrm>
            <a:off x="901700" y="1736780"/>
            <a:ext cx="7738174" cy="4238512"/>
          </a:xfrm>
          <a:prstGeom prst="rect">
            <a:avLst/>
          </a:prstGeom>
        </p:spPr>
      </p:pic>
      <p:pic>
        <p:nvPicPr>
          <p:cNvPr id="1026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6FEF008A-8E9E-99C5-3998-921E25053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6231071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42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6C709C-1A1E-4CB0-9087-44F0F237B911}"/>
              </a:ext>
            </a:extLst>
          </p:cNvPr>
          <p:cNvSpPr/>
          <p:nvPr/>
        </p:nvSpPr>
        <p:spPr>
          <a:xfrm>
            <a:off x="0" y="1117600"/>
            <a:ext cx="901700" cy="76200"/>
          </a:xfrm>
          <a:prstGeom prst="rect">
            <a:avLst/>
          </a:prstGeom>
          <a:solidFill>
            <a:srgbClr val="640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B0A942-B699-470D-B467-EC02C7C342FA}"/>
              </a:ext>
            </a:extLst>
          </p:cNvPr>
          <p:cNvSpPr/>
          <p:nvPr/>
        </p:nvSpPr>
        <p:spPr>
          <a:xfrm>
            <a:off x="901700" y="1117600"/>
            <a:ext cx="6908800" cy="76200"/>
          </a:xfrm>
          <a:prstGeom prst="rect">
            <a:avLst/>
          </a:prstGeom>
          <a:gradFill flip="none" rotWithShape="1">
            <a:gsLst>
              <a:gs pos="21000">
                <a:schemeClr val="bg1"/>
              </a:gs>
              <a:gs pos="73000">
                <a:srgbClr val="EEB62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5CC4D5-F999-44F8-8F91-09333156C35B}"/>
              </a:ext>
            </a:extLst>
          </p:cNvPr>
          <p:cNvSpPr txBox="1"/>
          <p:nvPr/>
        </p:nvSpPr>
        <p:spPr>
          <a:xfrm>
            <a:off x="800100" y="533400"/>
            <a:ext cx="67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rotesque Light" panose="020B0304020202020204" pitchFamily="34" charset="0"/>
              </a:rPr>
              <a:t>Festejos 2022. Por provincia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CEAEA47-ABB6-48FF-9EAB-499D48B6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17" y="6231071"/>
            <a:ext cx="1202378" cy="515305"/>
          </a:xfrm>
          <a:prstGeom prst="rect">
            <a:avLst/>
          </a:prstGeom>
        </p:spPr>
      </p:pic>
      <p:pic>
        <p:nvPicPr>
          <p:cNvPr id="3074" name="Imagen 2">
            <a:extLst>
              <a:ext uri="{FF2B5EF4-FFF2-40B4-BE49-F238E27FC236}">
                <a16:creationId xmlns:a16="http://schemas.microsoft.com/office/drawing/2014/main" id="{2D99435A-4470-ACB6-252E-9639E24A4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4" y="6231071"/>
            <a:ext cx="596878" cy="6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A6D04A52-EC41-0B54-226D-819C1D856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4" y="618392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4B128CC-108F-35FA-F42C-657129269A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903408"/>
              </p:ext>
            </p:extLst>
          </p:nvPr>
        </p:nvGraphicFramePr>
        <p:xfrm>
          <a:off x="1044666" y="1775603"/>
          <a:ext cx="9764051" cy="4057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6517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nterfaz de usuario gráfica, Gráfico&#10;&#10;Descripción generada automáticamente">
            <a:extLst>
              <a:ext uri="{FF2B5EF4-FFF2-40B4-BE49-F238E27FC236}">
                <a16:creationId xmlns:a16="http://schemas.microsoft.com/office/drawing/2014/main" id="{AFD61CBA-37D4-CE7A-84D8-055824129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44526" r="61537" b="15352"/>
          <a:stretch/>
        </p:blipFill>
        <p:spPr>
          <a:xfrm>
            <a:off x="450850" y="3737134"/>
            <a:ext cx="3787746" cy="275158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86C709C-1A1E-4CB0-9087-44F0F237B911}"/>
              </a:ext>
            </a:extLst>
          </p:cNvPr>
          <p:cNvSpPr/>
          <p:nvPr/>
        </p:nvSpPr>
        <p:spPr>
          <a:xfrm>
            <a:off x="0" y="1117600"/>
            <a:ext cx="901700" cy="76200"/>
          </a:xfrm>
          <a:prstGeom prst="rect">
            <a:avLst/>
          </a:prstGeom>
          <a:solidFill>
            <a:srgbClr val="640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B0A942-B699-470D-B467-EC02C7C342FA}"/>
              </a:ext>
            </a:extLst>
          </p:cNvPr>
          <p:cNvSpPr/>
          <p:nvPr/>
        </p:nvSpPr>
        <p:spPr>
          <a:xfrm>
            <a:off x="901700" y="1117600"/>
            <a:ext cx="6908800" cy="76200"/>
          </a:xfrm>
          <a:prstGeom prst="rect">
            <a:avLst/>
          </a:prstGeom>
          <a:gradFill flip="none" rotWithShape="1">
            <a:gsLst>
              <a:gs pos="21000">
                <a:schemeClr val="bg1"/>
              </a:gs>
              <a:gs pos="73000">
                <a:srgbClr val="EEB62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5CC4D5-F999-44F8-8F91-09333156C35B}"/>
              </a:ext>
            </a:extLst>
          </p:cNvPr>
          <p:cNvSpPr txBox="1"/>
          <p:nvPr/>
        </p:nvSpPr>
        <p:spPr>
          <a:xfrm>
            <a:off x="800100" y="533400"/>
            <a:ext cx="67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rotesque Light" panose="020B0304020202020204" pitchFamily="34" charset="0"/>
              </a:rPr>
              <a:t>Festejos 2022. Populares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CEAEA47-ABB6-48FF-9EAB-499D48B67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17" y="6231071"/>
            <a:ext cx="1202378" cy="515305"/>
          </a:xfrm>
          <a:prstGeom prst="rect">
            <a:avLst/>
          </a:prstGeom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24CD2270-9EAA-45BA-88B4-16BF1422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4" y="6231071"/>
            <a:ext cx="596878" cy="6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Gráfico&#10;&#10;Descripción generada automáticamente">
            <a:extLst>
              <a:ext uri="{FF2B5EF4-FFF2-40B4-BE49-F238E27FC236}">
                <a16:creationId xmlns:a16="http://schemas.microsoft.com/office/drawing/2014/main" id="{42709E4D-AE43-9F36-64B0-71792AB163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26666" r="60358" b="46259"/>
          <a:stretch/>
        </p:blipFill>
        <p:spPr>
          <a:xfrm>
            <a:off x="310392" y="1427140"/>
            <a:ext cx="4186791" cy="1856791"/>
          </a:xfrm>
          <a:prstGeom prst="rect">
            <a:avLst/>
          </a:prstGeom>
        </p:spPr>
      </p:pic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674AB902-3FB9-FA23-FC38-61763E3F29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3" t="26667" r="22245" b="46258"/>
          <a:stretch/>
        </p:blipFill>
        <p:spPr>
          <a:xfrm>
            <a:off x="5460951" y="1493240"/>
            <a:ext cx="4217437" cy="1856792"/>
          </a:xfrm>
          <a:prstGeom prst="rect">
            <a:avLst/>
          </a:prstGeom>
        </p:spPr>
      </p:pic>
      <p:pic>
        <p:nvPicPr>
          <p:cNvPr id="7" name="Imagen 6" descr="Interfaz de usuario gráfica, Escala de tiempo&#10;&#10;Descripción generada automáticamente">
            <a:extLst>
              <a:ext uri="{FF2B5EF4-FFF2-40B4-BE49-F238E27FC236}">
                <a16:creationId xmlns:a16="http://schemas.microsoft.com/office/drawing/2014/main" id="{3D4F5465-E823-9D8D-BE03-09643C20B1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t="37635" r="32432" b="29052"/>
          <a:stretch/>
        </p:blipFill>
        <p:spPr>
          <a:xfrm>
            <a:off x="5219740" y="3856139"/>
            <a:ext cx="6791355" cy="2284601"/>
          </a:xfrm>
          <a:prstGeom prst="rect">
            <a:avLst/>
          </a:prstGeom>
        </p:spPr>
      </p:pic>
      <p:pic>
        <p:nvPicPr>
          <p:cNvPr id="13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DEA168E6-67F3-8A0C-E758-F17A357E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4" y="618392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51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ielo, exterior, edificio&#10;&#10;Descripción generada automáticamente">
            <a:extLst>
              <a:ext uri="{FF2B5EF4-FFF2-40B4-BE49-F238E27FC236}">
                <a16:creationId xmlns:a16="http://schemas.microsoft.com/office/drawing/2014/main" id="{937B1F5B-318E-44BE-8A54-AF8DE9120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riángulo isósceles 24">
            <a:extLst>
              <a:ext uri="{FF2B5EF4-FFF2-40B4-BE49-F238E27FC236}">
                <a16:creationId xmlns:a16="http://schemas.microsoft.com/office/drawing/2014/main" id="{96DF5092-802E-4F1A-985C-AFF65FA25CDD}"/>
              </a:ext>
            </a:extLst>
          </p:cNvPr>
          <p:cNvSpPr/>
          <p:nvPr/>
        </p:nvSpPr>
        <p:spPr>
          <a:xfrm rot="5400000">
            <a:off x="-231775" y="231775"/>
            <a:ext cx="6559550" cy="6096000"/>
          </a:xfrm>
          <a:prstGeom prst="triangle">
            <a:avLst>
              <a:gd name="adj" fmla="val 0"/>
            </a:avLst>
          </a:prstGeom>
          <a:solidFill>
            <a:srgbClr val="640814">
              <a:alpha val="4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isósceles 22">
            <a:extLst>
              <a:ext uri="{FF2B5EF4-FFF2-40B4-BE49-F238E27FC236}">
                <a16:creationId xmlns:a16="http://schemas.microsoft.com/office/drawing/2014/main" id="{9F9C419C-D3AA-4EC6-ABD7-B72B950541FB}"/>
              </a:ext>
            </a:extLst>
          </p:cNvPr>
          <p:cNvSpPr/>
          <p:nvPr/>
        </p:nvSpPr>
        <p:spPr>
          <a:xfrm rot="5400000">
            <a:off x="-177799" y="177799"/>
            <a:ext cx="5613398" cy="5257800"/>
          </a:xfrm>
          <a:prstGeom prst="triangle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859955AD-F7E0-4369-8270-FC3F70CCFC8C}"/>
              </a:ext>
            </a:extLst>
          </p:cNvPr>
          <p:cNvCxnSpPr>
            <a:cxnSpLocks/>
          </p:cNvCxnSpPr>
          <p:nvPr/>
        </p:nvCxnSpPr>
        <p:spPr>
          <a:xfrm>
            <a:off x="469900" y="1778000"/>
            <a:ext cx="2717800" cy="0"/>
          </a:xfrm>
          <a:prstGeom prst="line">
            <a:avLst/>
          </a:prstGeom>
          <a:ln w="12700">
            <a:solidFill>
              <a:srgbClr val="EE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10CF418-9985-4EE8-BEB5-25E9AC611E73}"/>
              </a:ext>
            </a:extLst>
          </p:cNvPr>
          <p:cNvSpPr txBox="1"/>
          <p:nvPr/>
        </p:nvSpPr>
        <p:spPr>
          <a:xfrm>
            <a:off x="123992" y="1919441"/>
            <a:ext cx="29695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solidFill>
                  <a:srgbClr val="640814"/>
                </a:solidFill>
                <a:latin typeface="Grotesque Light" panose="020B0304020202020204" pitchFamily="34" charset="0"/>
              </a:rPr>
              <a:t>Evolución festejos 2010-2022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8BAF9C6-9840-4863-8781-E44AA7468E5A}"/>
              </a:ext>
            </a:extLst>
          </p:cNvPr>
          <p:cNvSpPr txBox="1"/>
          <p:nvPr/>
        </p:nvSpPr>
        <p:spPr>
          <a:xfrm>
            <a:off x="368300" y="11523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>
                <a:solidFill>
                  <a:srgbClr val="EEB621"/>
                </a:solidFill>
                <a:latin typeface="Grotesque Light" panose="020B0304020202020204" pitchFamily="34" charset="0"/>
              </a:rPr>
              <a:t>2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166942E-483E-45A8-8B66-CA5168265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764470"/>
            <a:ext cx="1202378" cy="515305"/>
          </a:xfrm>
          <a:prstGeom prst="rect">
            <a:avLst/>
          </a:prstGeom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DB5D493B-54B6-C596-2A31-80C1736C9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4" y="6231071"/>
            <a:ext cx="596878" cy="6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450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242</Words>
  <Application>Microsoft Office PowerPoint</Application>
  <PresentationFormat>Panorámica</PresentationFormat>
  <Paragraphs>58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Calibri Light</vt:lpstr>
      <vt:lpstr>Grotesque</vt:lpstr>
      <vt:lpstr>Arial</vt:lpstr>
      <vt:lpstr>Calibri</vt:lpstr>
      <vt:lpstr>Grotesque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Guiomar González Gutiérrez</dc:creator>
  <cp:lastModifiedBy>Mª del Mar Gutierrez Lopez</cp:lastModifiedBy>
  <cp:revision>78</cp:revision>
  <dcterms:created xsi:type="dcterms:W3CDTF">2019-08-18T18:43:33Z</dcterms:created>
  <dcterms:modified xsi:type="dcterms:W3CDTF">2023-05-26T11:07:58Z</dcterms:modified>
</cp:coreProperties>
</file>